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4"/>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Montserrat" pitchFamily="2" charset="77"/>
      <p:regular r:id="rId49"/>
      <p:bold r:id="rId50"/>
      <p:italic r:id="rId51"/>
      <p:boldItalic r:id="rId52"/>
    </p:embeddedFont>
    <p:embeddedFont>
      <p:font typeface="Montserrat SemiBold" panose="020F0502020204030204" pitchFamily="34"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Times" panose="020F050202020403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6"/>
  </p:normalViewPr>
  <p:slideViewPr>
    <p:cSldViewPr snapToGrid="0">
      <p:cViewPr varScale="1">
        <p:scale>
          <a:sx n="149" d="100"/>
          <a:sy n="149"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spcBef>
                <a:spcPts val="0"/>
              </a:spcBef>
              <a:spcAft>
                <a:spcPts val="0"/>
              </a:spcAft>
              <a:buSzPts val="1100"/>
              <a:buFont typeface="Arial"/>
              <a:buChar char="●"/>
              <a:defRPr sz="1100" b="0" i="0" u="none" strike="noStrike" cap="none"/>
            </a:lvl1pPr>
            <a:lvl2pPr marL="914400" marR="0" lvl="1" indent="-298450" algn="l" rtl="0">
              <a:spcBef>
                <a:spcPts val="0"/>
              </a:spcBef>
              <a:spcAft>
                <a:spcPts val="0"/>
              </a:spcAft>
              <a:buSzPts val="1100"/>
              <a:buFont typeface="Arial"/>
              <a:buChar char="○"/>
              <a:defRPr sz="1100" b="0" i="0" u="none" strike="noStrike" cap="none"/>
            </a:lvl2pPr>
            <a:lvl3pPr marL="1371600" marR="0" lvl="2" indent="-298450" algn="l" rtl="0">
              <a:spcBef>
                <a:spcPts val="0"/>
              </a:spcBef>
              <a:spcAft>
                <a:spcPts val="0"/>
              </a:spcAft>
              <a:buSzPts val="1100"/>
              <a:buFont typeface="Arial"/>
              <a:buChar char="■"/>
              <a:defRPr sz="1100" b="0" i="0" u="none" strike="noStrike" cap="none"/>
            </a:lvl3pPr>
            <a:lvl4pPr marL="1828800" marR="0" lvl="3" indent="-298450" algn="l" rtl="0">
              <a:spcBef>
                <a:spcPts val="0"/>
              </a:spcBef>
              <a:spcAft>
                <a:spcPts val="0"/>
              </a:spcAft>
              <a:buSzPts val="1100"/>
              <a:buFont typeface="Arial"/>
              <a:buChar char="●"/>
              <a:defRPr sz="1100" b="0" i="0" u="none" strike="noStrike" cap="none"/>
            </a:lvl4pPr>
            <a:lvl5pPr marL="2286000" marR="0" lvl="4" indent="-298450" algn="l" rtl="0">
              <a:spcBef>
                <a:spcPts val="0"/>
              </a:spcBef>
              <a:spcAft>
                <a:spcPts val="0"/>
              </a:spcAft>
              <a:buSzPts val="1100"/>
              <a:buFont typeface="Arial"/>
              <a:buChar char="○"/>
              <a:defRPr sz="1100" b="0" i="0" u="none" strike="noStrike" cap="none"/>
            </a:lvl5pPr>
            <a:lvl6pPr marL="2743200" marR="0" lvl="5" indent="-298450" algn="l" rtl="0">
              <a:spcBef>
                <a:spcPts val="0"/>
              </a:spcBef>
              <a:spcAft>
                <a:spcPts val="0"/>
              </a:spcAft>
              <a:buSzPts val="1100"/>
              <a:buFont typeface="Arial"/>
              <a:buChar char="■"/>
              <a:defRPr sz="1100" b="0" i="0" u="none" strike="noStrike" cap="none"/>
            </a:lvl6pPr>
            <a:lvl7pPr marL="3200400" marR="0" lvl="6" indent="-298450" algn="l" rtl="0">
              <a:spcBef>
                <a:spcPts val="0"/>
              </a:spcBef>
              <a:spcAft>
                <a:spcPts val="0"/>
              </a:spcAft>
              <a:buSzPts val="1100"/>
              <a:buFont typeface="Arial"/>
              <a:buChar char="●"/>
              <a:defRPr sz="1100" b="0" i="0" u="none" strike="noStrike" cap="none"/>
            </a:lvl7pPr>
            <a:lvl8pPr marL="3657600" marR="0" lvl="7" indent="-298450" algn="l" rtl="0">
              <a:spcBef>
                <a:spcPts val="0"/>
              </a:spcBef>
              <a:spcAft>
                <a:spcPts val="0"/>
              </a:spcAft>
              <a:buSzPts val="1100"/>
              <a:buFont typeface="Arial"/>
              <a:buChar char="○"/>
              <a:defRPr sz="1100" b="0" i="0" u="none" strike="noStrike" cap="none"/>
            </a:lvl8pPr>
            <a:lvl9pPr marL="4114800" marR="0" lvl="8" indent="-298450" algn="l" rtl="0">
              <a:spcBef>
                <a:spcPts val="0"/>
              </a:spcBef>
              <a:spcAft>
                <a:spcPts val="0"/>
              </a:spcAft>
              <a:buSzPts val="1100"/>
              <a:buFont typeface="Arial"/>
              <a:buChar char="■"/>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SzPts val="1100"/>
              <a:buFont typeface="Arial"/>
              <a:buNone/>
            </a:pPr>
            <a:endParaRPr sz="1100" b="0" i="0" u="none" strike="noStrike" cap="none"/>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37b3c846d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237b3c846d2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8457ab2a9_0_425:notes"/>
          <p:cNvSpPr txBox="1"/>
          <p:nvPr/>
        </p:nvSpPr>
        <p:spPr>
          <a:xfrm>
            <a:off x="914400" y="4343400"/>
            <a:ext cx="5029200" cy="4114800"/>
          </a:xfrm>
          <a:prstGeom prst="rect">
            <a:avLst/>
          </a:prstGeom>
          <a:no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389" name="Google Shape;389;g258457ab2a9_0_425:notes"/>
          <p:cNvSpPr txBox="1">
            <a:spLocks noGrp="1"/>
          </p:cNvSpPr>
          <p:nvPr>
            <p:ph type="body" idx="1"/>
          </p:nvPr>
        </p:nvSpPr>
        <p:spPr>
          <a:xfrm>
            <a:off x="685800" y="4343400"/>
            <a:ext cx="5486400" cy="4114800"/>
          </a:xfrm>
          <a:prstGeom prst="rect">
            <a:avLst/>
          </a:prstGeom>
        </p:spPr>
        <p:txBody>
          <a:bodyPr spcFirstLastPara="1" wrap="square" lIns="91450" tIns="91450" rIns="91450" bIns="91450" anchor="t" anchorCtr="0">
            <a:noAutofit/>
          </a:bodyPr>
          <a:lstStyle/>
          <a:p>
            <a:pPr marL="0" lvl="0" indent="69850" algn="l" rtl="0">
              <a:spcBef>
                <a:spcPts val="0"/>
              </a:spcBef>
              <a:spcAft>
                <a:spcPts val="0"/>
              </a:spcAft>
              <a:buNone/>
            </a:pPr>
            <a:endParaRPr sz="1400"/>
          </a:p>
        </p:txBody>
      </p:sp>
      <p:sp>
        <p:nvSpPr>
          <p:cNvPr id="390" name="Google Shape;390;g258457ab2a9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58457ab2a9_0_11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258457ab2a9_0_115:notes"/>
          <p:cNvSpPr txBox="1">
            <a:spLocks noGrp="1"/>
          </p:cNvSpPr>
          <p:nvPr>
            <p:ph type="body" idx="1"/>
          </p:nvPr>
        </p:nvSpPr>
        <p:spPr>
          <a:xfrm>
            <a:off x="685787" y="4343386"/>
            <a:ext cx="5486400" cy="4114800"/>
          </a:xfrm>
          <a:prstGeom prst="rect">
            <a:avLst/>
          </a:prstGeom>
          <a:noFill/>
          <a:ln>
            <a:noFill/>
          </a:ln>
        </p:spPr>
        <p:txBody>
          <a:bodyPr spcFirstLastPara="1" wrap="square" lIns="81475" tIns="81475" rIns="81475" bIns="81475" anchor="t" anchorCtr="0">
            <a:noAutofit/>
          </a:bodyPr>
          <a:lstStyle/>
          <a:p>
            <a:pPr marL="0" lvl="0" indent="0" algn="l" rtl="0">
              <a:lnSpc>
                <a:spcPct val="100000"/>
              </a:lnSpc>
              <a:spcBef>
                <a:spcPts val="0"/>
              </a:spcBef>
              <a:spcAft>
                <a:spcPts val="0"/>
              </a:spcAft>
              <a:buSzPts val="1400"/>
              <a:buNone/>
            </a:pP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58457ab2a9_0_127:notes"/>
          <p:cNvSpPr txBox="1">
            <a:spLocks noGrp="1"/>
          </p:cNvSpPr>
          <p:nvPr>
            <p:ph type="body" idx="1"/>
          </p:nvPr>
        </p:nvSpPr>
        <p:spPr>
          <a:xfrm>
            <a:off x="685800" y="4343400"/>
            <a:ext cx="5486400" cy="4114800"/>
          </a:xfrm>
          <a:prstGeom prst="rect">
            <a:avLst/>
          </a:prstGeom>
          <a:noFill/>
          <a:ln>
            <a:noFill/>
          </a:ln>
        </p:spPr>
        <p:txBody>
          <a:bodyPr spcFirstLastPara="1" wrap="square" lIns="91450" tIns="91450" rIns="91450" bIns="91450" anchor="ctr" anchorCtr="0">
            <a:noAutofit/>
          </a:bodyPr>
          <a:lstStyle/>
          <a:p>
            <a:pPr marL="0" lvl="0" indent="0" algn="l" rtl="0">
              <a:lnSpc>
                <a:spcPct val="100000"/>
              </a:lnSpc>
              <a:spcBef>
                <a:spcPts val="0"/>
              </a:spcBef>
              <a:spcAft>
                <a:spcPts val="0"/>
              </a:spcAft>
              <a:buSzPts val="1400"/>
              <a:buNone/>
            </a:pPr>
            <a:endParaRPr/>
          </a:p>
        </p:txBody>
      </p:sp>
      <p:sp>
        <p:nvSpPr>
          <p:cNvPr id="413" name="Google Shape;413;g258457ab2a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58457ab2a9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258457ab2a9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58457ab2a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258457ab2a9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58457ab2a9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258457ab2a9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258457ab2a9_0_1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58457ab2a9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258457ab2a9_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58457ab2a9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258457ab2a9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58457ab2a9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258457ab2a9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258457ab2a9_0_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58457ab2a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258457ab2a9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58457ab2a9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258457ab2a9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g258457ab2a9_0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58457ab2a9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258457ab2a9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58457ab2a9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258457ab2a9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58457ab2a9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g258457ab2a9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1" name="Google Shape;491;g258457ab2a9_0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58457ab2a9_0_20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g258457ab2a9_0_201:notes"/>
          <p:cNvSpPr txBox="1">
            <a:spLocks noGrp="1"/>
          </p:cNvSpPr>
          <p:nvPr>
            <p:ph type="body" idx="1"/>
          </p:nvPr>
        </p:nvSpPr>
        <p:spPr>
          <a:xfrm>
            <a:off x="685787" y="4343386"/>
            <a:ext cx="5486400" cy="4114800"/>
          </a:xfrm>
          <a:prstGeom prst="rect">
            <a:avLst/>
          </a:prstGeom>
          <a:noFill/>
          <a:ln>
            <a:noFill/>
          </a:ln>
        </p:spPr>
        <p:txBody>
          <a:bodyPr spcFirstLastPara="1" wrap="square" lIns="81475" tIns="81475" rIns="81475" bIns="81475" anchor="t" anchorCtr="0">
            <a:noAutofit/>
          </a:bodyPr>
          <a:lstStyle/>
          <a:p>
            <a:pPr marL="0" lvl="0" indent="0" algn="l" rtl="0">
              <a:lnSpc>
                <a:spcPct val="100000"/>
              </a:lnSpc>
              <a:spcBef>
                <a:spcPts val="0"/>
              </a:spcBef>
              <a:spcAft>
                <a:spcPts val="0"/>
              </a:spcAft>
              <a:buSzPts val="1400"/>
              <a:buNone/>
            </a:pP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58457ab2a9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258457ab2a9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58457ab2a9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258457ab2a9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58457ab2a9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258457ab2a9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58457ab2a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g258457ab2a9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8457ab2a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g258457ab2a9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58457ab2a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258457ab2a9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58457ab2a9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258457ab2a9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58457ab2a9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258457ab2a9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8457ab2a9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258457ab2a9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8457ab2a9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258457ab2a9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58457ab2a9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258457ab2a9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58457ab2a9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258457ab2a9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58457ab2a9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258457ab2a9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58457ab2a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258457ab2a9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58457ab2a9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g258457ab2a9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 name="Google Shape;585;g258457ab2a9_0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58457ab2a9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258457ab2a9_0_2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g258457ab2a9_0_2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8457ab2a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258457ab2a9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58457ab2a9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258457ab2a9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58457ab2a9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g258457ab2a9_0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58457ab2a9_0_290: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update</a:t>
            </a:r>
            <a:endParaRPr/>
          </a:p>
        </p:txBody>
      </p:sp>
      <p:sp>
        <p:nvSpPr>
          <p:cNvPr id="610" name="Google Shape;610;g258457ab2a9_0_2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37b3c846d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237b3c846d2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37b3c846d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237b3c846d2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37b3c846d2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237b3c846d2_0_4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237b3c846d2_0_4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7b3c846d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g237b3c846d2_0_136:notes"/>
          <p:cNvSpPr txBox="1">
            <a:spLocks noGrp="1"/>
          </p:cNvSpPr>
          <p:nvPr>
            <p:ph type="body" idx="1"/>
          </p:nvPr>
        </p:nvSpPr>
        <p:spPr>
          <a:xfrm>
            <a:off x="685800" y="4343400"/>
            <a:ext cx="5486400" cy="4114800"/>
          </a:xfrm>
          <a:prstGeom prst="rect">
            <a:avLst/>
          </a:prstGeom>
          <a:noFill/>
          <a:ln>
            <a:noFill/>
          </a:ln>
        </p:spPr>
        <p:txBody>
          <a:bodyPr spcFirstLastPara="1" wrap="square" lIns="91450" tIns="91450" rIns="91450" bIns="91450" anchor="t" anchorCtr="0">
            <a:noAutofit/>
          </a:bodyPr>
          <a:lstStyle/>
          <a:p>
            <a:pPr marL="0" lvl="0" indent="0" algn="l" rtl="0">
              <a:lnSpc>
                <a:spcPct val="100000"/>
              </a:lnSpc>
              <a:spcBef>
                <a:spcPts val="0"/>
              </a:spcBef>
              <a:spcAft>
                <a:spcPts val="0"/>
              </a:spcAft>
              <a:buSzPts val="1100"/>
              <a:buNone/>
            </a:pPr>
            <a:r>
              <a:rPr lang="en-US" sz="1200"/>
              <a:t>Link to NSF page</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37b3c846d2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37b3c846d2_0_143:notes"/>
          <p:cNvSpPr txBox="1">
            <a:spLocks noGrp="1"/>
          </p:cNvSpPr>
          <p:nvPr>
            <p:ph type="body" idx="1"/>
          </p:nvPr>
        </p:nvSpPr>
        <p:spPr>
          <a:xfrm>
            <a:off x="685800" y="4343400"/>
            <a:ext cx="5486400" cy="4114800"/>
          </a:xfrm>
          <a:prstGeom prst="rect">
            <a:avLst/>
          </a:prstGeom>
          <a:noFill/>
          <a:ln>
            <a:noFill/>
          </a:ln>
        </p:spPr>
        <p:txBody>
          <a:bodyPr spcFirstLastPara="1" wrap="square" lIns="91450" tIns="91450" rIns="91450" bIns="91450" anchor="t" anchorCtr="0">
            <a:noAutofit/>
          </a:bodyPr>
          <a:lstStyle/>
          <a:p>
            <a:pPr marL="0" lvl="0" indent="0" algn="l" rtl="0">
              <a:lnSpc>
                <a:spcPct val="100000"/>
              </a:lnSpc>
              <a:spcBef>
                <a:spcPts val="0"/>
              </a:spcBef>
              <a:spcAft>
                <a:spcPts val="0"/>
              </a:spcAft>
              <a:buSzPts val="1100"/>
              <a:buNone/>
            </a:pPr>
            <a:r>
              <a:rPr lang="en-US" sz="1200"/>
              <a:t>Link to NSF page</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PRC_Theme" type="obj">
  <p:cSld name="OBJECT">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spcBef>
                <a:spcPts val="0"/>
              </a:spcBef>
              <a:spcAft>
                <a:spcPts val="0"/>
              </a:spcAft>
              <a:buSzPts val="1800"/>
              <a:buFont typeface="Arial"/>
              <a:buNone/>
              <a:defRPr sz="1800" b="0" i="0" u="none" strike="noStrike" cap="none"/>
            </a:lvl2pPr>
            <a:lvl3pPr marL="0" marR="0" lvl="2" indent="0" algn="l" rtl="0">
              <a:spcBef>
                <a:spcPts val="0"/>
              </a:spcBef>
              <a:spcAft>
                <a:spcPts val="0"/>
              </a:spcAft>
              <a:buSzPts val="1800"/>
              <a:buFont typeface="Arial"/>
              <a:buNone/>
              <a:defRPr sz="1800" b="0" i="0" u="none" strike="noStrike" cap="none"/>
            </a:lvl3pPr>
            <a:lvl4pPr marL="0" marR="0" lvl="3" indent="0" algn="l" rtl="0">
              <a:spcBef>
                <a:spcPts val="0"/>
              </a:spcBef>
              <a:spcAft>
                <a:spcPts val="0"/>
              </a:spcAft>
              <a:buSzPts val="1800"/>
              <a:buFont typeface="Arial"/>
              <a:buNone/>
              <a:defRPr sz="1800" b="0" i="0" u="none" strike="noStrike" cap="none"/>
            </a:lvl4pPr>
            <a:lvl5pPr marL="0" marR="0" lvl="4" indent="0" algn="l" rtl="0">
              <a:spcBef>
                <a:spcPts val="0"/>
              </a:spcBef>
              <a:spcAft>
                <a:spcPts val="0"/>
              </a:spcAft>
              <a:buSzPts val="1800"/>
              <a:buFont typeface="Arial"/>
              <a:buNone/>
              <a:defRPr sz="1800" b="0" i="0" u="none" strike="noStrike" cap="none"/>
            </a:lvl5pPr>
            <a:lvl6pPr marL="0" marR="0" lvl="5" indent="0" algn="l" rtl="0">
              <a:spcBef>
                <a:spcPts val="0"/>
              </a:spcBef>
              <a:spcAft>
                <a:spcPts val="0"/>
              </a:spcAft>
              <a:buSzPts val="1800"/>
              <a:buFont typeface="Arial"/>
              <a:buNone/>
              <a:defRPr sz="1800" b="0" i="0" u="none" strike="noStrike" cap="none"/>
            </a:lvl6pPr>
            <a:lvl7pPr marL="0" marR="0" lvl="6" indent="0" algn="l" rtl="0">
              <a:spcBef>
                <a:spcPts val="0"/>
              </a:spcBef>
              <a:spcAft>
                <a:spcPts val="0"/>
              </a:spcAft>
              <a:buSzPts val="1800"/>
              <a:buFont typeface="Arial"/>
              <a:buNone/>
              <a:defRPr sz="1800" b="0" i="0" u="none" strike="noStrike" cap="none"/>
            </a:lvl7pPr>
            <a:lvl8pPr marL="0" marR="0" lvl="7" indent="0" algn="l" rtl="0">
              <a:spcBef>
                <a:spcPts val="0"/>
              </a:spcBef>
              <a:spcAft>
                <a:spcPts val="0"/>
              </a:spcAft>
              <a:buSzPts val="1800"/>
              <a:buFont typeface="Arial"/>
              <a:buNone/>
              <a:defRPr sz="1800" b="0" i="0" u="none" strike="noStrike" cap="none"/>
            </a:lvl8pPr>
            <a:lvl9pPr marL="0" marR="0" lvl="8" indent="0" algn="l" rtl="0">
              <a:spcBef>
                <a:spcPts val="0"/>
              </a:spcBef>
              <a:spcAft>
                <a:spcPts val="0"/>
              </a:spcAft>
              <a:buSzPts val="1800"/>
              <a:buFont typeface="Arial"/>
              <a:buNone/>
              <a:defRPr sz="1800" b="0" i="0" u="none" strike="noStrike" cap="none"/>
            </a:lvl9pPr>
          </a:lstStyle>
          <a:p>
            <a:endParaRPr/>
          </a:p>
        </p:txBody>
      </p:sp>
      <p:sp>
        <p:nvSpPr>
          <p:cNvPr id="19" name="Google Shape;19;p2"/>
          <p:cNvSpPr txBox="1">
            <a:spLocks noGrp="1"/>
          </p:cNvSpPr>
          <p:nvPr>
            <p:ph type="body" idx="1"/>
          </p:nvPr>
        </p:nvSpPr>
        <p:spPr>
          <a:xfrm>
            <a:off x="685800" y="1371600"/>
            <a:ext cx="7770900" cy="308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20" name="Google Shape;20;p2"/>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5"/>
        <p:cNvGrpSpPr/>
        <p:nvPr/>
      </p:nvGrpSpPr>
      <p:grpSpPr>
        <a:xfrm>
          <a:off x="0" y="0"/>
          <a:ext cx="0" cy="0"/>
          <a:chOff x="0" y="0"/>
          <a:chExt cx="0" cy="0"/>
        </a:xfrm>
      </p:grpSpPr>
      <p:sp>
        <p:nvSpPr>
          <p:cNvPr id="56" name="Google Shape;56;p11"/>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spcBef>
                <a:spcPts val="0"/>
              </a:spcBef>
              <a:spcAft>
                <a:spcPts val="0"/>
              </a:spcAft>
              <a:buSzPts val="1800"/>
              <a:buFont typeface="Arial"/>
              <a:buNone/>
              <a:defRPr sz="1800" b="0" i="0" u="none" strike="noStrike" cap="none"/>
            </a:lvl2pPr>
            <a:lvl3pPr marL="0" marR="0" lvl="2" indent="0" algn="l" rtl="0">
              <a:spcBef>
                <a:spcPts val="0"/>
              </a:spcBef>
              <a:spcAft>
                <a:spcPts val="0"/>
              </a:spcAft>
              <a:buSzPts val="1800"/>
              <a:buFont typeface="Arial"/>
              <a:buNone/>
              <a:defRPr sz="1800" b="0" i="0" u="none" strike="noStrike" cap="none"/>
            </a:lvl3pPr>
            <a:lvl4pPr marL="0" marR="0" lvl="3" indent="0" algn="l" rtl="0">
              <a:spcBef>
                <a:spcPts val="0"/>
              </a:spcBef>
              <a:spcAft>
                <a:spcPts val="0"/>
              </a:spcAft>
              <a:buSzPts val="1800"/>
              <a:buFont typeface="Arial"/>
              <a:buNone/>
              <a:defRPr sz="1800" b="0" i="0" u="none" strike="noStrike" cap="none"/>
            </a:lvl4pPr>
            <a:lvl5pPr marL="0" marR="0" lvl="4" indent="0" algn="l" rtl="0">
              <a:spcBef>
                <a:spcPts val="0"/>
              </a:spcBef>
              <a:spcAft>
                <a:spcPts val="0"/>
              </a:spcAft>
              <a:buSzPts val="1800"/>
              <a:buFont typeface="Arial"/>
              <a:buNone/>
              <a:defRPr sz="1800" b="0" i="0" u="none" strike="noStrike" cap="none"/>
            </a:lvl5pPr>
            <a:lvl6pPr marL="0" marR="0" lvl="5" indent="0" algn="l" rtl="0">
              <a:spcBef>
                <a:spcPts val="0"/>
              </a:spcBef>
              <a:spcAft>
                <a:spcPts val="0"/>
              </a:spcAft>
              <a:buSzPts val="1800"/>
              <a:buFont typeface="Arial"/>
              <a:buNone/>
              <a:defRPr sz="1800" b="0" i="0" u="none" strike="noStrike" cap="none"/>
            </a:lvl6pPr>
            <a:lvl7pPr marL="0" marR="0" lvl="6" indent="0" algn="l" rtl="0">
              <a:spcBef>
                <a:spcPts val="0"/>
              </a:spcBef>
              <a:spcAft>
                <a:spcPts val="0"/>
              </a:spcAft>
              <a:buSzPts val="1800"/>
              <a:buFont typeface="Arial"/>
              <a:buNone/>
              <a:defRPr sz="1800" b="0" i="0" u="none" strike="noStrike" cap="none"/>
            </a:lvl7pPr>
            <a:lvl8pPr marL="0" marR="0" lvl="7" indent="0" algn="l" rtl="0">
              <a:spcBef>
                <a:spcPts val="0"/>
              </a:spcBef>
              <a:spcAft>
                <a:spcPts val="0"/>
              </a:spcAft>
              <a:buSzPts val="1800"/>
              <a:buFont typeface="Arial"/>
              <a:buNone/>
              <a:defRPr sz="1800" b="0" i="0" u="none" strike="noStrike" cap="none"/>
            </a:lvl8pPr>
            <a:lvl9pPr marL="0" marR="0" lvl="8" indent="0" algn="l" rtl="0">
              <a:spcBef>
                <a:spcPts val="0"/>
              </a:spcBef>
              <a:spcAft>
                <a:spcPts val="0"/>
              </a:spcAft>
              <a:buSzPts val="1800"/>
              <a:buFont typeface="Arial"/>
              <a:buNone/>
              <a:defRPr sz="1800" b="0" i="0" u="none" strike="noStrike" cap="none"/>
            </a:lvl9pPr>
          </a:lstStyle>
          <a:p>
            <a:endParaRPr/>
          </a:p>
        </p:txBody>
      </p:sp>
      <p:sp>
        <p:nvSpPr>
          <p:cNvPr id="57" name="Google Shape;57;p11"/>
          <p:cNvSpPr txBox="1">
            <a:spLocks noGrp="1"/>
          </p:cNvSpPr>
          <p:nvPr>
            <p:ph type="body" idx="1"/>
          </p:nvPr>
        </p:nvSpPr>
        <p:spPr>
          <a:xfrm>
            <a:off x="685800" y="1371600"/>
            <a:ext cx="37920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58" name="Google Shape;58;p11"/>
          <p:cNvSpPr txBox="1">
            <a:spLocks noGrp="1"/>
          </p:cNvSpPr>
          <p:nvPr>
            <p:ph type="body" idx="2"/>
          </p:nvPr>
        </p:nvSpPr>
        <p:spPr>
          <a:xfrm>
            <a:off x="4667760" y="1371600"/>
            <a:ext cx="37920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59" name="Google Shape;59;p11"/>
          <p:cNvSpPr txBox="1">
            <a:spLocks noGrp="1"/>
          </p:cNvSpPr>
          <p:nvPr>
            <p:ph type="body" idx="3"/>
          </p:nvPr>
        </p:nvSpPr>
        <p:spPr>
          <a:xfrm>
            <a:off x="4667760" y="2983230"/>
            <a:ext cx="37920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60" name="Google Shape;60;p11"/>
          <p:cNvSpPr txBox="1">
            <a:spLocks noGrp="1"/>
          </p:cNvSpPr>
          <p:nvPr>
            <p:ph type="body" idx="4"/>
          </p:nvPr>
        </p:nvSpPr>
        <p:spPr>
          <a:xfrm>
            <a:off x="685800" y="2983230"/>
            <a:ext cx="37920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61" name="Google Shape;61;p11"/>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spcBef>
                <a:spcPts val="0"/>
              </a:spcBef>
              <a:spcAft>
                <a:spcPts val="0"/>
              </a:spcAft>
              <a:buSzPts val="1800"/>
              <a:buFont typeface="Montserrat"/>
              <a:buNone/>
              <a:defRPr sz="1800" i="0" u="none" strike="noStrike" cap="none">
                <a:latin typeface="Montserrat"/>
                <a:ea typeface="Montserrat"/>
                <a:cs typeface="Montserrat"/>
                <a:sym typeface="Montserrat"/>
              </a:defRPr>
            </a:lvl2pPr>
            <a:lvl3pPr marL="0" marR="0" lvl="2" indent="0" algn="l" rtl="0">
              <a:spcBef>
                <a:spcPts val="0"/>
              </a:spcBef>
              <a:spcAft>
                <a:spcPts val="0"/>
              </a:spcAft>
              <a:buSzPts val="1800"/>
              <a:buFont typeface="Montserrat"/>
              <a:buNone/>
              <a:defRPr sz="1800" i="0" u="none" strike="noStrike" cap="none">
                <a:latin typeface="Montserrat"/>
                <a:ea typeface="Montserrat"/>
                <a:cs typeface="Montserrat"/>
                <a:sym typeface="Montserrat"/>
              </a:defRPr>
            </a:lvl3pPr>
            <a:lvl4pPr marL="0" marR="0" lvl="3" indent="0" algn="l" rtl="0">
              <a:spcBef>
                <a:spcPts val="0"/>
              </a:spcBef>
              <a:spcAft>
                <a:spcPts val="0"/>
              </a:spcAft>
              <a:buSzPts val="1800"/>
              <a:buFont typeface="Montserrat"/>
              <a:buNone/>
              <a:defRPr sz="1800" i="0" u="none" strike="noStrike" cap="none">
                <a:latin typeface="Montserrat"/>
                <a:ea typeface="Montserrat"/>
                <a:cs typeface="Montserrat"/>
                <a:sym typeface="Montserrat"/>
              </a:defRPr>
            </a:lvl4pPr>
            <a:lvl5pPr marL="0" marR="0" lvl="4" indent="0" algn="l" rtl="0">
              <a:spcBef>
                <a:spcPts val="0"/>
              </a:spcBef>
              <a:spcAft>
                <a:spcPts val="0"/>
              </a:spcAft>
              <a:buSzPts val="1800"/>
              <a:buFont typeface="Montserrat"/>
              <a:buNone/>
              <a:defRPr sz="1800" i="0" u="none" strike="noStrike" cap="none">
                <a:latin typeface="Montserrat"/>
                <a:ea typeface="Montserrat"/>
                <a:cs typeface="Montserrat"/>
                <a:sym typeface="Montserrat"/>
              </a:defRPr>
            </a:lvl5pPr>
            <a:lvl6pPr marL="0" marR="0" lvl="5" indent="0" algn="l" rtl="0">
              <a:spcBef>
                <a:spcPts val="0"/>
              </a:spcBef>
              <a:spcAft>
                <a:spcPts val="0"/>
              </a:spcAft>
              <a:buSzPts val="1800"/>
              <a:buFont typeface="Montserrat"/>
              <a:buNone/>
              <a:defRPr sz="1800" i="0" u="none" strike="noStrike" cap="none">
                <a:latin typeface="Montserrat"/>
                <a:ea typeface="Montserrat"/>
                <a:cs typeface="Montserrat"/>
                <a:sym typeface="Montserrat"/>
              </a:defRPr>
            </a:lvl6pPr>
            <a:lvl7pPr marL="0" marR="0" lvl="6" indent="0" algn="l" rtl="0">
              <a:spcBef>
                <a:spcPts val="0"/>
              </a:spcBef>
              <a:spcAft>
                <a:spcPts val="0"/>
              </a:spcAft>
              <a:buSzPts val="1800"/>
              <a:buFont typeface="Montserrat"/>
              <a:buNone/>
              <a:defRPr sz="1800" i="0" u="none" strike="noStrike" cap="none">
                <a:latin typeface="Montserrat"/>
                <a:ea typeface="Montserrat"/>
                <a:cs typeface="Montserrat"/>
                <a:sym typeface="Montserrat"/>
              </a:defRPr>
            </a:lvl7pPr>
            <a:lvl8pPr marL="0" marR="0" lvl="7" indent="0" algn="l" rtl="0">
              <a:spcBef>
                <a:spcPts val="0"/>
              </a:spcBef>
              <a:spcAft>
                <a:spcPts val="0"/>
              </a:spcAft>
              <a:buSzPts val="1800"/>
              <a:buFont typeface="Montserrat"/>
              <a:buNone/>
              <a:defRPr sz="1800" i="0" u="none" strike="noStrike" cap="none">
                <a:latin typeface="Montserrat"/>
                <a:ea typeface="Montserrat"/>
                <a:cs typeface="Montserrat"/>
                <a:sym typeface="Montserrat"/>
              </a:defRPr>
            </a:lvl8pPr>
            <a:lvl9pPr marL="0" marR="0" lvl="8" indent="0" algn="l" rtl="0">
              <a:spcBef>
                <a:spcPts val="0"/>
              </a:spcBef>
              <a:spcAft>
                <a:spcPts val="0"/>
              </a:spcAft>
              <a:buSzPts val="1800"/>
              <a:buFont typeface="Montserrat"/>
              <a:buNone/>
              <a:defRPr sz="1800" i="0" u="none" strike="noStrike" cap="none">
                <a:latin typeface="Montserrat"/>
                <a:ea typeface="Montserrat"/>
                <a:cs typeface="Montserrat"/>
                <a:sym typeface="Montserrat"/>
              </a:defRPr>
            </a:lvl9pPr>
          </a:lstStyle>
          <a:p>
            <a:endParaRPr/>
          </a:p>
        </p:txBody>
      </p:sp>
      <p:sp>
        <p:nvSpPr>
          <p:cNvPr id="64" name="Google Shape;64;p12"/>
          <p:cNvSpPr txBox="1">
            <a:spLocks noGrp="1"/>
          </p:cNvSpPr>
          <p:nvPr>
            <p:ph type="body" idx="1"/>
          </p:nvPr>
        </p:nvSpPr>
        <p:spPr>
          <a:xfrm>
            <a:off x="685800" y="1371600"/>
            <a:ext cx="7770900" cy="308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65" name="Google Shape;65;p12"/>
          <p:cNvSpPr txBox="1">
            <a:spLocks noGrp="1"/>
          </p:cNvSpPr>
          <p:nvPr>
            <p:ph type="body" idx="2"/>
          </p:nvPr>
        </p:nvSpPr>
        <p:spPr>
          <a:xfrm>
            <a:off x="685800" y="1371600"/>
            <a:ext cx="7770900" cy="308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66" name="Google Shape;66;p12"/>
          <p:cNvSpPr/>
          <p:nvPr/>
        </p:nvSpPr>
        <p:spPr>
          <a:xfrm>
            <a:off x="685800" y="1371600"/>
            <a:ext cx="7770900" cy="3084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Montserrat"/>
              <a:ea typeface="Montserrat"/>
              <a:cs typeface="Montserrat"/>
              <a:sym typeface="Montserrat"/>
            </a:endParaRPr>
          </a:p>
        </p:txBody>
      </p:sp>
      <p:sp>
        <p:nvSpPr>
          <p:cNvPr id="67" name="Google Shape;67;p12"/>
          <p:cNvSpPr/>
          <p:nvPr/>
        </p:nvSpPr>
        <p:spPr>
          <a:xfrm>
            <a:off x="685800" y="1371600"/>
            <a:ext cx="7770900" cy="3084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Montserrat"/>
              <a:ea typeface="Montserrat"/>
              <a:cs typeface="Montserrat"/>
              <a:sym typeface="Montserrat"/>
            </a:endParaRPr>
          </a:p>
        </p:txBody>
      </p:sp>
      <p:sp>
        <p:nvSpPr>
          <p:cNvPr id="68" name="Google Shape;68;p12"/>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1143000" y="841772"/>
            <a:ext cx="6858000" cy="17907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chemeClr val="dk1"/>
              </a:buClr>
              <a:buSzPts val="4500"/>
              <a:buFont typeface="Montserrat"/>
              <a:buNone/>
              <a:defRPr sz="4500" i="0" u="none" strike="noStrike" cap="none">
                <a:solidFill>
                  <a:schemeClr val="dk1"/>
                </a:solidFill>
                <a:latin typeface="Montserrat"/>
                <a:ea typeface="Montserrat"/>
                <a:cs typeface="Montserrat"/>
                <a:sym typeface="Montserrat"/>
              </a:defRPr>
            </a:lvl1pPr>
            <a:lvl2pPr lvl="1" indent="0" rtl="0">
              <a:spcBef>
                <a:spcPts val="0"/>
              </a:spcBef>
              <a:spcAft>
                <a:spcPts val="0"/>
              </a:spcAft>
              <a:buSzPts val="1800"/>
              <a:buNone/>
              <a:defRPr sz="1800"/>
            </a:lvl2pPr>
            <a:lvl3pPr lvl="2" indent="0" rtl="0">
              <a:spcBef>
                <a:spcPts val="0"/>
              </a:spcBef>
              <a:spcAft>
                <a:spcPts val="0"/>
              </a:spcAft>
              <a:buSzPts val="1800"/>
              <a:buNone/>
              <a:defRPr sz="1800"/>
            </a:lvl3pPr>
            <a:lvl4pPr lvl="3" indent="0" rtl="0">
              <a:spcBef>
                <a:spcPts val="0"/>
              </a:spcBef>
              <a:spcAft>
                <a:spcPts val="0"/>
              </a:spcAft>
              <a:buSzPts val="1800"/>
              <a:buNone/>
              <a:defRPr sz="1800"/>
            </a:lvl4pPr>
            <a:lvl5pPr lvl="4" indent="0" rtl="0">
              <a:spcBef>
                <a:spcPts val="0"/>
              </a:spcBef>
              <a:spcAft>
                <a:spcPts val="0"/>
              </a:spcAft>
              <a:buSzPts val="1800"/>
              <a:buNone/>
              <a:defRPr sz="1800"/>
            </a:lvl5pPr>
            <a:lvl6pPr lvl="5" indent="0" rtl="0">
              <a:spcBef>
                <a:spcPts val="0"/>
              </a:spcBef>
              <a:spcAft>
                <a:spcPts val="0"/>
              </a:spcAft>
              <a:buSzPts val="1800"/>
              <a:buNone/>
              <a:defRPr sz="1800"/>
            </a:lvl6pPr>
            <a:lvl7pPr lvl="6" indent="0" rtl="0">
              <a:spcBef>
                <a:spcPts val="0"/>
              </a:spcBef>
              <a:spcAft>
                <a:spcPts val="0"/>
              </a:spcAft>
              <a:buSzPts val="1800"/>
              <a:buNone/>
              <a:defRPr sz="1800"/>
            </a:lvl7pPr>
            <a:lvl8pPr lvl="7" indent="0" rtl="0">
              <a:spcBef>
                <a:spcPts val="0"/>
              </a:spcBef>
              <a:spcAft>
                <a:spcPts val="0"/>
              </a:spcAft>
              <a:buSzPts val="1800"/>
              <a:buNone/>
              <a:defRPr sz="1800"/>
            </a:lvl8pPr>
            <a:lvl9pPr lvl="8" indent="0" rtl="0">
              <a:spcBef>
                <a:spcPts val="0"/>
              </a:spcBef>
              <a:spcAft>
                <a:spcPts val="0"/>
              </a:spcAft>
              <a:buSzPts val="1800"/>
              <a:buNone/>
              <a:defRPr sz="1800"/>
            </a:lvl9pPr>
          </a:lstStyle>
          <a:p>
            <a:endParaRPr/>
          </a:p>
        </p:txBody>
      </p:sp>
      <p:sp>
        <p:nvSpPr>
          <p:cNvPr id="71" name="Google Shape;71;p13"/>
          <p:cNvSpPr txBox="1">
            <a:spLocks noGrp="1"/>
          </p:cNvSpPr>
          <p:nvPr>
            <p:ph type="subTitle" idx="1"/>
          </p:nvPr>
        </p:nvSpPr>
        <p:spPr>
          <a:xfrm>
            <a:off x="1143000" y="2701528"/>
            <a:ext cx="6858000" cy="1241700"/>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750"/>
              </a:spcBef>
              <a:spcAft>
                <a:spcPts val="0"/>
              </a:spcAft>
              <a:buClr>
                <a:schemeClr val="dk1"/>
              </a:buClr>
              <a:buSzPts val="1800"/>
              <a:buFont typeface="Montserrat"/>
              <a:buNone/>
              <a:defRPr sz="1800" i="0" u="none" strike="noStrike" cap="none">
                <a:solidFill>
                  <a:schemeClr val="dk1"/>
                </a:solidFill>
                <a:latin typeface="Montserrat"/>
                <a:ea typeface="Montserrat"/>
                <a:cs typeface="Montserrat"/>
                <a:sym typeface="Montserrat"/>
              </a:defRPr>
            </a:lvl1pPr>
            <a:lvl2pPr marL="342900" marR="0" lvl="1" indent="0"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2" name="Google Shape;72;p13"/>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456879"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3757"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0638"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7517"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4398"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1274"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198156"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5033"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143000" y="841772"/>
            <a:ext cx="6858000" cy="17907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chemeClr val="dk1"/>
              </a:buClr>
              <a:buSzPts val="4500"/>
              <a:buFont typeface="Montserrat"/>
              <a:buNone/>
              <a:defRPr sz="4500" i="0" u="none" strike="noStrike" cap="none">
                <a:solidFill>
                  <a:schemeClr val="dk1"/>
                </a:solidFill>
                <a:latin typeface="Montserrat"/>
                <a:ea typeface="Montserrat"/>
                <a:cs typeface="Montserrat"/>
                <a:sym typeface="Montserrat"/>
              </a:defRPr>
            </a:lvl1pPr>
            <a:lvl2pPr lvl="1" indent="0" rtl="0">
              <a:spcBef>
                <a:spcPts val="0"/>
              </a:spcBef>
              <a:spcAft>
                <a:spcPts val="0"/>
              </a:spcAft>
              <a:buSzPts val="1800"/>
              <a:buNone/>
              <a:defRPr sz="1800"/>
            </a:lvl2pPr>
            <a:lvl3pPr lvl="2" indent="0" rtl="0">
              <a:spcBef>
                <a:spcPts val="0"/>
              </a:spcBef>
              <a:spcAft>
                <a:spcPts val="0"/>
              </a:spcAft>
              <a:buSzPts val="1800"/>
              <a:buNone/>
              <a:defRPr sz="1800"/>
            </a:lvl3pPr>
            <a:lvl4pPr lvl="3" indent="0" rtl="0">
              <a:spcBef>
                <a:spcPts val="0"/>
              </a:spcBef>
              <a:spcAft>
                <a:spcPts val="0"/>
              </a:spcAft>
              <a:buSzPts val="1800"/>
              <a:buNone/>
              <a:defRPr sz="1800"/>
            </a:lvl4pPr>
            <a:lvl5pPr lvl="4" indent="0" rtl="0">
              <a:spcBef>
                <a:spcPts val="0"/>
              </a:spcBef>
              <a:spcAft>
                <a:spcPts val="0"/>
              </a:spcAft>
              <a:buSzPts val="1800"/>
              <a:buNone/>
              <a:defRPr sz="1800"/>
            </a:lvl5pPr>
            <a:lvl6pPr lvl="5" indent="0" rtl="0">
              <a:spcBef>
                <a:spcPts val="0"/>
              </a:spcBef>
              <a:spcAft>
                <a:spcPts val="0"/>
              </a:spcAft>
              <a:buSzPts val="1800"/>
              <a:buNone/>
              <a:defRPr sz="1800"/>
            </a:lvl6pPr>
            <a:lvl7pPr lvl="6" indent="0" rtl="0">
              <a:spcBef>
                <a:spcPts val="0"/>
              </a:spcBef>
              <a:spcAft>
                <a:spcPts val="0"/>
              </a:spcAft>
              <a:buSzPts val="1800"/>
              <a:buNone/>
              <a:defRPr sz="1800"/>
            </a:lvl7pPr>
            <a:lvl8pPr lvl="7" indent="0" rtl="0">
              <a:spcBef>
                <a:spcPts val="0"/>
              </a:spcBef>
              <a:spcAft>
                <a:spcPts val="0"/>
              </a:spcAft>
              <a:buSzPts val="1800"/>
              <a:buNone/>
              <a:defRPr sz="1800"/>
            </a:lvl8pPr>
            <a:lvl9pPr lvl="8" indent="0" rtl="0">
              <a:spcBef>
                <a:spcPts val="0"/>
              </a:spcBef>
              <a:spcAft>
                <a:spcPts val="0"/>
              </a:spcAft>
              <a:buSzPts val="1800"/>
              <a:buNone/>
              <a:defRPr sz="1800"/>
            </a:lvl9pPr>
          </a:lstStyle>
          <a:p>
            <a:endParaRPr/>
          </a:p>
        </p:txBody>
      </p:sp>
      <p:sp>
        <p:nvSpPr>
          <p:cNvPr id="75" name="Google Shape;75;p14"/>
          <p:cNvSpPr txBox="1">
            <a:spLocks noGrp="1"/>
          </p:cNvSpPr>
          <p:nvPr>
            <p:ph type="subTitle" idx="1"/>
          </p:nvPr>
        </p:nvSpPr>
        <p:spPr>
          <a:xfrm>
            <a:off x="1143000" y="2701528"/>
            <a:ext cx="6858000" cy="1241700"/>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750"/>
              </a:spcBef>
              <a:spcAft>
                <a:spcPts val="0"/>
              </a:spcAft>
              <a:buClr>
                <a:schemeClr val="dk1"/>
              </a:buClr>
              <a:buSzPts val="1800"/>
              <a:buFont typeface="Montserrat"/>
              <a:buNone/>
              <a:defRPr sz="1800" i="0" u="none" strike="noStrike" cap="none">
                <a:solidFill>
                  <a:schemeClr val="dk1"/>
                </a:solidFill>
                <a:latin typeface="Montserrat"/>
                <a:ea typeface="Montserrat"/>
                <a:cs typeface="Montserrat"/>
                <a:sym typeface="Montserrat"/>
              </a:defRPr>
            </a:lvl1pPr>
            <a:lvl2pPr marL="342900" marR="0" lvl="1" indent="0"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6" name="Google Shape;76;p14"/>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900">
                <a:solidFill>
                  <a:srgbClr val="888888"/>
                </a:solidFill>
                <a:latin typeface="Calibri"/>
                <a:ea typeface="Calibri"/>
                <a:cs typeface="Calibri"/>
                <a:sym typeface="Calibri"/>
              </a:defRPr>
            </a:lvl1pPr>
            <a:lvl2pPr marL="456879"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3757"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0638"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7517"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4398"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1274"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198156"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5033"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79" name="Google Shape;79;p15"/>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rtl="0">
              <a:lnSpc>
                <a:spcPct val="115000"/>
              </a:lnSpc>
              <a:spcBef>
                <a:spcPts val="0"/>
              </a:spcBef>
              <a:spcAft>
                <a:spcPts val="0"/>
              </a:spcAft>
              <a:buSzPts val="14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80" name="Google Shape;80;p1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83" name="Google Shape;83;p16"/>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rtl="0">
              <a:lnSpc>
                <a:spcPct val="115000"/>
              </a:lnSpc>
              <a:spcBef>
                <a:spcPts val="0"/>
              </a:spcBef>
              <a:spcAft>
                <a:spcPts val="0"/>
              </a:spcAft>
              <a:buSzPts val="14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84" name="Google Shape;84;p1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685801" y="342630"/>
            <a:ext cx="7770900" cy="856200"/>
          </a:xfrm>
          <a:prstGeom prst="rect">
            <a:avLst/>
          </a:prstGeom>
          <a:noFill/>
          <a:ln>
            <a:noFill/>
          </a:ln>
        </p:spPr>
        <p:txBody>
          <a:bodyPr spcFirstLastPara="1" wrap="square" lIns="62200" tIns="62200" rIns="62200" bIns="62200" anchor="ctr" anchorCtr="0">
            <a:noAutofit/>
          </a:bodyPr>
          <a:lstStyle>
            <a:lvl1pPr marR="0" lvl="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1pPr>
            <a:lvl2pPr marR="0" lvl="1" algn="l" rtl="0">
              <a:lnSpc>
                <a:spcPct val="100000"/>
              </a:lnSpc>
              <a:spcBef>
                <a:spcPts val="0"/>
              </a:spcBef>
              <a:spcAft>
                <a:spcPts val="0"/>
              </a:spcAft>
              <a:buSzPts val="1200"/>
              <a:buFont typeface="Arial"/>
              <a:buNone/>
              <a:defRPr sz="1800" b="0" i="0" u="none" strike="noStrike" cap="none"/>
            </a:lvl2pPr>
            <a:lvl3pPr marR="0" lvl="2" algn="l" rtl="0">
              <a:lnSpc>
                <a:spcPct val="100000"/>
              </a:lnSpc>
              <a:spcBef>
                <a:spcPts val="0"/>
              </a:spcBef>
              <a:spcAft>
                <a:spcPts val="0"/>
              </a:spcAft>
              <a:buSzPts val="1200"/>
              <a:buFont typeface="Arial"/>
              <a:buNone/>
              <a:defRPr sz="1800" b="0" i="0" u="none" strike="noStrike" cap="none"/>
            </a:lvl3pPr>
            <a:lvl4pPr marR="0" lvl="3" algn="l" rtl="0">
              <a:lnSpc>
                <a:spcPct val="100000"/>
              </a:lnSpc>
              <a:spcBef>
                <a:spcPts val="0"/>
              </a:spcBef>
              <a:spcAft>
                <a:spcPts val="0"/>
              </a:spcAft>
              <a:buSzPts val="1200"/>
              <a:buFont typeface="Arial"/>
              <a:buNone/>
              <a:defRPr sz="1800" b="0" i="0" u="none" strike="noStrike" cap="none"/>
            </a:lvl4pPr>
            <a:lvl5pPr marR="0" lvl="4" algn="l" rtl="0">
              <a:lnSpc>
                <a:spcPct val="100000"/>
              </a:lnSpc>
              <a:spcBef>
                <a:spcPts val="0"/>
              </a:spcBef>
              <a:spcAft>
                <a:spcPts val="0"/>
              </a:spcAft>
              <a:buSzPts val="1200"/>
              <a:buFont typeface="Arial"/>
              <a:buNone/>
              <a:defRPr sz="1800" b="0" i="0" u="none" strike="noStrike" cap="none"/>
            </a:lvl5pPr>
            <a:lvl6pPr marR="0" lvl="5" algn="l" rtl="0">
              <a:lnSpc>
                <a:spcPct val="100000"/>
              </a:lnSpc>
              <a:spcBef>
                <a:spcPts val="0"/>
              </a:spcBef>
              <a:spcAft>
                <a:spcPts val="0"/>
              </a:spcAft>
              <a:buSzPts val="1200"/>
              <a:buFont typeface="Arial"/>
              <a:buNone/>
              <a:defRPr sz="1800" b="0" i="0" u="none" strike="noStrike" cap="none"/>
            </a:lvl6pPr>
            <a:lvl7pPr marR="0" lvl="6" algn="l" rtl="0">
              <a:lnSpc>
                <a:spcPct val="100000"/>
              </a:lnSpc>
              <a:spcBef>
                <a:spcPts val="0"/>
              </a:spcBef>
              <a:spcAft>
                <a:spcPts val="0"/>
              </a:spcAft>
              <a:buSzPts val="1200"/>
              <a:buFont typeface="Arial"/>
              <a:buNone/>
              <a:defRPr sz="1800" b="0" i="0" u="none" strike="noStrike" cap="none"/>
            </a:lvl7pPr>
            <a:lvl8pPr marR="0" lvl="7" algn="l" rtl="0">
              <a:lnSpc>
                <a:spcPct val="100000"/>
              </a:lnSpc>
              <a:spcBef>
                <a:spcPts val="0"/>
              </a:spcBef>
              <a:spcAft>
                <a:spcPts val="0"/>
              </a:spcAft>
              <a:buSzPts val="1200"/>
              <a:buFont typeface="Arial"/>
              <a:buNone/>
              <a:defRPr sz="1800" b="0" i="0" u="none" strike="noStrike" cap="none"/>
            </a:lvl8pPr>
            <a:lvl9pPr marR="0" lvl="8" algn="l" rtl="0">
              <a:lnSpc>
                <a:spcPct val="100000"/>
              </a:lnSpc>
              <a:spcBef>
                <a:spcPts val="0"/>
              </a:spcBef>
              <a:spcAft>
                <a:spcPts val="0"/>
              </a:spcAft>
              <a:buSzPts val="1200"/>
              <a:buFont typeface="Arial"/>
              <a:buNone/>
              <a:defRPr sz="1800" b="0" i="0" u="none" strike="noStrike" cap="none"/>
            </a:lvl9pPr>
          </a:lstStyle>
          <a:p>
            <a:endParaRPr/>
          </a:p>
        </p:txBody>
      </p:sp>
      <p:sp>
        <p:nvSpPr>
          <p:cNvPr id="87" name="Google Shape;87;p17"/>
          <p:cNvSpPr txBox="1">
            <a:spLocks noGrp="1"/>
          </p:cNvSpPr>
          <p:nvPr>
            <p:ph type="body" idx="1"/>
          </p:nvPr>
        </p:nvSpPr>
        <p:spPr>
          <a:xfrm>
            <a:off x="685801" y="1371600"/>
            <a:ext cx="7770900" cy="3084900"/>
          </a:xfrm>
          <a:prstGeom prst="rect">
            <a:avLst/>
          </a:prstGeom>
          <a:noFill/>
          <a:ln>
            <a:noFill/>
          </a:ln>
        </p:spPr>
        <p:txBody>
          <a:bodyPr spcFirstLastPara="1" wrap="square" lIns="62200" tIns="62200" rIns="62200" bIns="62200" anchor="t" anchorCtr="0">
            <a:noAutofit/>
          </a:bodyPr>
          <a:lstStyle>
            <a:lvl1pPr marL="457200" marR="0" lvl="0" indent="-22860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2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88" name="Google Shape;88;p17"/>
          <p:cNvSpPr txBox="1">
            <a:spLocks noGrp="1"/>
          </p:cNvSpPr>
          <p:nvPr>
            <p:ph type="sldNum" idx="12"/>
          </p:nvPr>
        </p:nvSpPr>
        <p:spPr>
          <a:xfrm>
            <a:off x="6882784" y="4898672"/>
            <a:ext cx="2130300" cy="2208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chemeClr val="dk1"/>
              </a:buClr>
              <a:buSzPts val="1000"/>
              <a:buFont typeface="Arial"/>
              <a:buNone/>
              <a:defRPr sz="11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1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1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1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1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1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1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1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TITLE_AND_BODY_3">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91" name="Google Shape;91;p18"/>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rtl="0">
              <a:lnSpc>
                <a:spcPct val="115000"/>
              </a:lnSpc>
              <a:spcBef>
                <a:spcPts val="0"/>
              </a:spcBef>
              <a:spcAft>
                <a:spcPts val="0"/>
              </a:spcAft>
              <a:buSzPts val="14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92" name="Google Shape;92;p18"/>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Content 1">
  <p:cSld name="OBJECT_1">
    <p:spTree>
      <p:nvGrpSpPr>
        <p:cNvPr id="1" name="Shape 93"/>
        <p:cNvGrpSpPr/>
        <p:nvPr/>
      </p:nvGrpSpPr>
      <p:grpSpPr>
        <a:xfrm>
          <a:off x="0" y="0"/>
          <a:ext cx="0" cy="0"/>
          <a:chOff x="0" y="0"/>
          <a:chExt cx="0" cy="0"/>
        </a:xfrm>
      </p:grpSpPr>
      <p:sp>
        <p:nvSpPr>
          <p:cNvPr id="94" name="Google Shape;94;p19"/>
          <p:cNvSpPr txBox="1">
            <a:spLocks noGrp="1"/>
          </p:cNvSpPr>
          <p:nvPr>
            <p:ph type="sldNum" idx="12"/>
          </p:nvPr>
        </p:nvSpPr>
        <p:spPr>
          <a:xfrm>
            <a:off x="8602841" y="4787561"/>
            <a:ext cx="548700" cy="393600"/>
          </a:xfrm>
          <a:prstGeom prst="rect">
            <a:avLst/>
          </a:prstGeom>
        </p:spPr>
        <p:txBody>
          <a:bodyPr spcFirstLastPara="1" wrap="square" lIns="91425" tIns="91425" rIns="91425" bIns="91425" anchor="t" anchorCtr="0">
            <a:noAutofit/>
          </a:bodyPr>
          <a:lstStyle>
            <a:lvl1pPr lvl="0" rtl="0">
              <a:buNone/>
              <a:defRPr b="1">
                <a:solidFill>
                  <a:srgbClr val="FFFFFF"/>
                </a:solidFill>
              </a:defRPr>
            </a:lvl1pPr>
            <a:lvl2pPr lvl="1" rtl="0">
              <a:buNone/>
              <a:defRPr b="1">
                <a:solidFill>
                  <a:srgbClr val="FFFFFF"/>
                </a:solidFill>
              </a:defRPr>
            </a:lvl2pPr>
            <a:lvl3pPr lvl="2" rtl="0">
              <a:buNone/>
              <a:defRPr b="1">
                <a:solidFill>
                  <a:srgbClr val="FFFFFF"/>
                </a:solidFill>
              </a:defRPr>
            </a:lvl3pPr>
            <a:lvl4pPr lvl="3" rtl="0">
              <a:buNone/>
              <a:defRPr b="1">
                <a:solidFill>
                  <a:srgbClr val="FFFFFF"/>
                </a:solidFill>
              </a:defRPr>
            </a:lvl4pPr>
            <a:lvl5pPr lvl="4" rtl="0">
              <a:buNone/>
              <a:defRPr b="1">
                <a:solidFill>
                  <a:srgbClr val="FFFFFF"/>
                </a:solidFill>
              </a:defRPr>
            </a:lvl5pPr>
            <a:lvl6pPr lvl="5" rtl="0">
              <a:buNone/>
              <a:defRPr b="1">
                <a:solidFill>
                  <a:srgbClr val="FFFFFF"/>
                </a:solidFill>
              </a:defRPr>
            </a:lvl6pPr>
            <a:lvl7pPr lvl="6" rtl="0">
              <a:buNone/>
              <a:defRPr b="1">
                <a:solidFill>
                  <a:srgbClr val="FFFFFF"/>
                </a:solidFill>
              </a:defRPr>
            </a:lvl7pPr>
            <a:lvl8pPr lvl="7" rtl="0">
              <a:buNone/>
              <a:defRPr b="1">
                <a:solidFill>
                  <a:srgbClr val="FFFFFF"/>
                </a:solidFill>
              </a:defRPr>
            </a:lvl8pPr>
            <a:lvl9pPr lvl="8" rtl="0">
              <a:buNone/>
              <a:defRPr b="1">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3">
  <p:cSld name="TITLE_AND_BODY_4">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97" name="Google Shape;97;p20"/>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rtl="0">
              <a:lnSpc>
                <a:spcPct val="115000"/>
              </a:lnSpc>
              <a:spcBef>
                <a:spcPts val="0"/>
              </a:spcBef>
              <a:spcAft>
                <a:spcPts val="0"/>
              </a:spcAft>
              <a:buSzPts val="14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98" name="Google Shape;98;p20"/>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4">
  <p:cSld name="TITLE_AND_BODY_5">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101" name="Google Shape;101;p21"/>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rtl="0">
              <a:lnSpc>
                <a:spcPct val="115000"/>
              </a:lnSpc>
              <a:spcBef>
                <a:spcPts val="0"/>
              </a:spcBef>
              <a:spcAft>
                <a:spcPts val="0"/>
              </a:spcAft>
              <a:buSzPts val="14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02" name="Google Shape;102;p21"/>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5">
  <p:cSld name="TITLE_AND_BODY_6">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rtl="0">
              <a:lnSpc>
                <a:spcPct val="10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105" name="Google Shape;105;p22"/>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rtl="0">
              <a:lnSpc>
                <a:spcPct val="115000"/>
              </a:lnSpc>
              <a:spcBef>
                <a:spcPts val="0"/>
              </a:spcBef>
              <a:spcAft>
                <a:spcPts val="0"/>
              </a:spcAft>
              <a:buSzPts val="14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106" name="Google Shape;106;p22"/>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spcBef>
                <a:spcPts val="0"/>
              </a:spcBef>
              <a:spcAft>
                <a:spcPts val="0"/>
              </a:spcAft>
              <a:buSzPts val="1800"/>
              <a:buFont typeface="Arial"/>
              <a:buNone/>
              <a:defRPr sz="1800" b="0" i="0" u="none" strike="noStrike" cap="none"/>
            </a:lvl2pPr>
            <a:lvl3pPr marL="0" marR="0" lvl="2" indent="0" algn="l" rtl="0">
              <a:spcBef>
                <a:spcPts val="0"/>
              </a:spcBef>
              <a:spcAft>
                <a:spcPts val="0"/>
              </a:spcAft>
              <a:buSzPts val="1800"/>
              <a:buFont typeface="Arial"/>
              <a:buNone/>
              <a:defRPr sz="1800" b="0" i="0" u="none" strike="noStrike" cap="none"/>
            </a:lvl3pPr>
            <a:lvl4pPr marL="0" marR="0" lvl="3" indent="0" algn="l" rtl="0">
              <a:spcBef>
                <a:spcPts val="0"/>
              </a:spcBef>
              <a:spcAft>
                <a:spcPts val="0"/>
              </a:spcAft>
              <a:buSzPts val="1800"/>
              <a:buFont typeface="Arial"/>
              <a:buNone/>
              <a:defRPr sz="1800" b="0" i="0" u="none" strike="noStrike" cap="none"/>
            </a:lvl4pPr>
            <a:lvl5pPr marL="0" marR="0" lvl="4" indent="0" algn="l" rtl="0">
              <a:spcBef>
                <a:spcPts val="0"/>
              </a:spcBef>
              <a:spcAft>
                <a:spcPts val="0"/>
              </a:spcAft>
              <a:buSzPts val="1800"/>
              <a:buFont typeface="Arial"/>
              <a:buNone/>
              <a:defRPr sz="1800" b="0" i="0" u="none" strike="noStrike" cap="none"/>
            </a:lvl5pPr>
            <a:lvl6pPr marL="0" marR="0" lvl="5" indent="0" algn="l" rtl="0">
              <a:spcBef>
                <a:spcPts val="0"/>
              </a:spcBef>
              <a:spcAft>
                <a:spcPts val="0"/>
              </a:spcAft>
              <a:buSzPts val="1800"/>
              <a:buFont typeface="Arial"/>
              <a:buNone/>
              <a:defRPr sz="1800" b="0" i="0" u="none" strike="noStrike" cap="none"/>
            </a:lvl6pPr>
            <a:lvl7pPr marL="0" marR="0" lvl="6" indent="0" algn="l" rtl="0">
              <a:spcBef>
                <a:spcPts val="0"/>
              </a:spcBef>
              <a:spcAft>
                <a:spcPts val="0"/>
              </a:spcAft>
              <a:buSzPts val="1800"/>
              <a:buFont typeface="Arial"/>
              <a:buNone/>
              <a:defRPr sz="1800" b="0" i="0" u="none" strike="noStrike" cap="none"/>
            </a:lvl7pPr>
            <a:lvl8pPr marL="0" marR="0" lvl="7" indent="0" algn="l" rtl="0">
              <a:spcBef>
                <a:spcPts val="0"/>
              </a:spcBef>
              <a:spcAft>
                <a:spcPts val="0"/>
              </a:spcAft>
              <a:buSzPts val="1800"/>
              <a:buFont typeface="Arial"/>
              <a:buNone/>
              <a:defRPr sz="1800" b="0" i="0" u="none" strike="noStrike" cap="none"/>
            </a:lvl8pPr>
            <a:lvl9pPr marL="0" marR="0" lvl="8" indent="0" algn="l" rtl="0">
              <a:spcBef>
                <a:spcPts val="0"/>
              </a:spcBef>
              <a:spcAft>
                <a:spcPts val="0"/>
              </a:spcAft>
              <a:buSzPts val="1800"/>
              <a:buFont typeface="Arial"/>
              <a:buNone/>
              <a:defRPr sz="1800" b="0" i="0" u="none" strike="noStrike" cap="none"/>
            </a:lvl9pPr>
          </a:lstStyle>
          <a:p>
            <a:endParaRPr/>
          </a:p>
        </p:txBody>
      </p:sp>
      <p:sp>
        <p:nvSpPr>
          <p:cNvPr id="25" name="Google Shape;25;p4"/>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685800" y="342630"/>
            <a:ext cx="7770900" cy="3969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 name="Google Shape;28;p5"/>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spcBef>
                <a:spcPts val="0"/>
              </a:spcBef>
              <a:spcAft>
                <a:spcPts val="0"/>
              </a:spcAft>
              <a:buSzPts val="1800"/>
              <a:buFont typeface="Arial"/>
              <a:buNone/>
              <a:defRPr sz="1800" b="0" i="0" u="none" strike="noStrike" cap="none"/>
            </a:lvl2pPr>
            <a:lvl3pPr marL="0" marR="0" lvl="2" indent="0" algn="l" rtl="0">
              <a:spcBef>
                <a:spcPts val="0"/>
              </a:spcBef>
              <a:spcAft>
                <a:spcPts val="0"/>
              </a:spcAft>
              <a:buSzPts val="1800"/>
              <a:buFont typeface="Arial"/>
              <a:buNone/>
              <a:defRPr sz="1800" b="0" i="0" u="none" strike="noStrike" cap="none"/>
            </a:lvl3pPr>
            <a:lvl4pPr marL="0" marR="0" lvl="3" indent="0" algn="l" rtl="0">
              <a:spcBef>
                <a:spcPts val="0"/>
              </a:spcBef>
              <a:spcAft>
                <a:spcPts val="0"/>
              </a:spcAft>
              <a:buSzPts val="1800"/>
              <a:buFont typeface="Arial"/>
              <a:buNone/>
              <a:defRPr sz="1800" b="0" i="0" u="none" strike="noStrike" cap="none"/>
            </a:lvl4pPr>
            <a:lvl5pPr marL="0" marR="0" lvl="4" indent="0" algn="l" rtl="0">
              <a:spcBef>
                <a:spcPts val="0"/>
              </a:spcBef>
              <a:spcAft>
                <a:spcPts val="0"/>
              </a:spcAft>
              <a:buSzPts val="1800"/>
              <a:buFont typeface="Arial"/>
              <a:buNone/>
              <a:defRPr sz="1800" b="0" i="0" u="none" strike="noStrike" cap="none"/>
            </a:lvl5pPr>
            <a:lvl6pPr marL="0" marR="0" lvl="5" indent="0" algn="l" rtl="0">
              <a:spcBef>
                <a:spcPts val="0"/>
              </a:spcBef>
              <a:spcAft>
                <a:spcPts val="0"/>
              </a:spcAft>
              <a:buSzPts val="1800"/>
              <a:buFont typeface="Arial"/>
              <a:buNone/>
              <a:defRPr sz="1800" b="0" i="0" u="none" strike="noStrike" cap="none"/>
            </a:lvl6pPr>
            <a:lvl7pPr marL="0" marR="0" lvl="6" indent="0" algn="l" rtl="0">
              <a:spcBef>
                <a:spcPts val="0"/>
              </a:spcBef>
              <a:spcAft>
                <a:spcPts val="0"/>
              </a:spcAft>
              <a:buSzPts val="1800"/>
              <a:buFont typeface="Arial"/>
              <a:buNone/>
              <a:defRPr sz="1800" b="0" i="0" u="none" strike="noStrike" cap="none"/>
            </a:lvl7pPr>
            <a:lvl8pPr marL="0" marR="0" lvl="7" indent="0" algn="l" rtl="0">
              <a:spcBef>
                <a:spcPts val="0"/>
              </a:spcBef>
              <a:spcAft>
                <a:spcPts val="0"/>
              </a:spcAft>
              <a:buSzPts val="1800"/>
              <a:buFont typeface="Arial"/>
              <a:buNone/>
              <a:defRPr sz="1800" b="0" i="0" u="none" strike="noStrike" cap="none"/>
            </a:lvl8pPr>
            <a:lvl9pPr marL="0" marR="0" lvl="8" indent="0" algn="l" rtl="0">
              <a:spcBef>
                <a:spcPts val="0"/>
              </a:spcBef>
              <a:spcAft>
                <a:spcPts val="0"/>
              </a:spcAft>
              <a:buSzPts val="1800"/>
              <a:buFont typeface="Arial"/>
              <a:buNone/>
              <a:defRPr sz="1800" b="0" i="0" u="none" strike="noStrike" cap="none"/>
            </a:lvl9pPr>
          </a:lstStyle>
          <a:p>
            <a:endParaRPr/>
          </a:p>
        </p:txBody>
      </p:sp>
      <p:sp>
        <p:nvSpPr>
          <p:cNvPr id="31" name="Google Shape;31;p6"/>
          <p:cNvSpPr txBox="1">
            <a:spLocks noGrp="1"/>
          </p:cNvSpPr>
          <p:nvPr>
            <p:ph type="subTitle" idx="1"/>
          </p:nvPr>
        </p:nvSpPr>
        <p:spPr>
          <a:xfrm>
            <a:off x="685800" y="1371600"/>
            <a:ext cx="7770900" cy="3084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spcBef>
                <a:spcPts val="0"/>
              </a:spcBef>
              <a:spcAft>
                <a:spcPts val="0"/>
              </a:spcAft>
              <a:buSzPts val="1800"/>
              <a:buFont typeface="Arial"/>
              <a:buNone/>
              <a:defRPr sz="1800" b="0" i="0" u="none" strike="noStrike" cap="none"/>
            </a:lvl2pPr>
            <a:lvl3pPr marL="0" marR="0" lvl="2" indent="0" algn="l" rtl="0">
              <a:spcBef>
                <a:spcPts val="0"/>
              </a:spcBef>
              <a:spcAft>
                <a:spcPts val="0"/>
              </a:spcAft>
              <a:buSzPts val="1800"/>
              <a:buFont typeface="Arial"/>
              <a:buNone/>
              <a:defRPr sz="1800" b="0" i="0" u="none" strike="noStrike" cap="none"/>
            </a:lvl3pPr>
            <a:lvl4pPr marL="0" marR="0" lvl="3" indent="0" algn="l" rtl="0">
              <a:spcBef>
                <a:spcPts val="0"/>
              </a:spcBef>
              <a:spcAft>
                <a:spcPts val="0"/>
              </a:spcAft>
              <a:buSzPts val="1800"/>
              <a:buFont typeface="Arial"/>
              <a:buNone/>
              <a:defRPr sz="1800" b="0" i="0" u="none" strike="noStrike" cap="none"/>
            </a:lvl4pPr>
            <a:lvl5pPr marL="0" marR="0" lvl="4" indent="0" algn="l" rtl="0">
              <a:spcBef>
                <a:spcPts val="0"/>
              </a:spcBef>
              <a:spcAft>
                <a:spcPts val="0"/>
              </a:spcAft>
              <a:buSzPts val="1800"/>
              <a:buFont typeface="Arial"/>
              <a:buNone/>
              <a:defRPr sz="1800" b="0" i="0" u="none" strike="noStrike" cap="none"/>
            </a:lvl5pPr>
            <a:lvl6pPr marL="0" marR="0" lvl="5" indent="0" algn="l" rtl="0">
              <a:spcBef>
                <a:spcPts val="0"/>
              </a:spcBef>
              <a:spcAft>
                <a:spcPts val="0"/>
              </a:spcAft>
              <a:buSzPts val="1800"/>
              <a:buFont typeface="Arial"/>
              <a:buNone/>
              <a:defRPr sz="1800" b="0" i="0" u="none" strike="noStrike" cap="none"/>
            </a:lvl6pPr>
            <a:lvl7pPr marL="0" marR="0" lvl="6" indent="0" algn="l" rtl="0">
              <a:spcBef>
                <a:spcPts val="0"/>
              </a:spcBef>
              <a:spcAft>
                <a:spcPts val="0"/>
              </a:spcAft>
              <a:buSzPts val="1800"/>
              <a:buFont typeface="Arial"/>
              <a:buNone/>
              <a:defRPr sz="1800" b="0" i="0" u="none" strike="noStrike" cap="none"/>
            </a:lvl7pPr>
            <a:lvl8pPr marL="0" marR="0" lvl="7" indent="0" algn="l" rtl="0">
              <a:spcBef>
                <a:spcPts val="0"/>
              </a:spcBef>
              <a:spcAft>
                <a:spcPts val="0"/>
              </a:spcAft>
              <a:buSzPts val="1800"/>
              <a:buFont typeface="Arial"/>
              <a:buNone/>
              <a:defRPr sz="1800" b="0" i="0" u="none" strike="noStrike" cap="none"/>
            </a:lvl8pPr>
            <a:lvl9pPr marL="0" marR="0" lvl="8" indent="0" algn="l" rtl="0">
              <a:spcBef>
                <a:spcPts val="0"/>
              </a:spcBef>
              <a:spcAft>
                <a:spcPts val="0"/>
              </a:spcAft>
              <a:buSzPts val="1800"/>
              <a:buFont typeface="Arial"/>
              <a:buNone/>
              <a:defRPr sz="1800" b="0" i="0" u="none" strike="noStrike" cap="none"/>
            </a:lvl9pPr>
          </a:lstStyle>
          <a:p>
            <a:endParaRPr/>
          </a:p>
        </p:txBody>
      </p:sp>
      <p:sp>
        <p:nvSpPr>
          <p:cNvPr id="35" name="Google Shape;35;p7"/>
          <p:cNvSpPr txBox="1">
            <a:spLocks noGrp="1"/>
          </p:cNvSpPr>
          <p:nvPr>
            <p:ph type="body" idx="1"/>
          </p:nvPr>
        </p:nvSpPr>
        <p:spPr>
          <a:xfrm>
            <a:off x="685800" y="1371600"/>
            <a:ext cx="3792000" cy="308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36" name="Google Shape;36;p7"/>
          <p:cNvSpPr txBox="1">
            <a:spLocks noGrp="1"/>
          </p:cNvSpPr>
          <p:nvPr>
            <p:ph type="body" idx="2"/>
          </p:nvPr>
        </p:nvSpPr>
        <p:spPr>
          <a:xfrm>
            <a:off x="4667760" y="1371600"/>
            <a:ext cx="3792000" cy="308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37" name="Google Shape;37;p7"/>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spcBef>
                <a:spcPts val="0"/>
              </a:spcBef>
              <a:spcAft>
                <a:spcPts val="0"/>
              </a:spcAft>
              <a:buSzPts val="1800"/>
              <a:buFont typeface="Arial"/>
              <a:buNone/>
              <a:defRPr sz="1800" b="0" i="0" u="none" strike="noStrike" cap="none"/>
            </a:lvl2pPr>
            <a:lvl3pPr marL="0" marR="0" lvl="2" indent="0" algn="l" rtl="0">
              <a:spcBef>
                <a:spcPts val="0"/>
              </a:spcBef>
              <a:spcAft>
                <a:spcPts val="0"/>
              </a:spcAft>
              <a:buSzPts val="1800"/>
              <a:buFont typeface="Arial"/>
              <a:buNone/>
              <a:defRPr sz="1800" b="0" i="0" u="none" strike="noStrike" cap="none"/>
            </a:lvl3pPr>
            <a:lvl4pPr marL="0" marR="0" lvl="3" indent="0" algn="l" rtl="0">
              <a:spcBef>
                <a:spcPts val="0"/>
              </a:spcBef>
              <a:spcAft>
                <a:spcPts val="0"/>
              </a:spcAft>
              <a:buSzPts val="1800"/>
              <a:buFont typeface="Arial"/>
              <a:buNone/>
              <a:defRPr sz="1800" b="0" i="0" u="none" strike="noStrike" cap="none"/>
            </a:lvl4pPr>
            <a:lvl5pPr marL="0" marR="0" lvl="4" indent="0" algn="l" rtl="0">
              <a:spcBef>
                <a:spcPts val="0"/>
              </a:spcBef>
              <a:spcAft>
                <a:spcPts val="0"/>
              </a:spcAft>
              <a:buSzPts val="1800"/>
              <a:buFont typeface="Arial"/>
              <a:buNone/>
              <a:defRPr sz="1800" b="0" i="0" u="none" strike="noStrike" cap="none"/>
            </a:lvl5pPr>
            <a:lvl6pPr marL="0" marR="0" lvl="5" indent="0" algn="l" rtl="0">
              <a:spcBef>
                <a:spcPts val="0"/>
              </a:spcBef>
              <a:spcAft>
                <a:spcPts val="0"/>
              </a:spcAft>
              <a:buSzPts val="1800"/>
              <a:buFont typeface="Arial"/>
              <a:buNone/>
              <a:defRPr sz="1800" b="0" i="0" u="none" strike="noStrike" cap="none"/>
            </a:lvl6pPr>
            <a:lvl7pPr marL="0" marR="0" lvl="6" indent="0" algn="l" rtl="0">
              <a:spcBef>
                <a:spcPts val="0"/>
              </a:spcBef>
              <a:spcAft>
                <a:spcPts val="0"/>
              </a:spcAft>
              <a:buSzPts val="1800"/>
              <a:buFont typeface="Arial"/>
              <a:buNone/>
              <a:defRPr sz="1800" b="0" i="0" u="none" strike="noStrike" cap="none"/>
            </a:lvl7pPr>
            <a:lvl8pPr marL="0" marR="0" lvl="7" indent="0" algn="l" rtl="0">
              <a:spcBef>
                <a:spcPts val="0"/>
              </a:spcBef>
              <a:spcAft>
                <a:spcPts val="0"/>
              </a:spcAft>
              <a:buSzPts val="1800"/>
              <a:buFont typeface="Arial"/>
              <a:buNone/>
              <a:defRPr sz="1800" b="0" i="0" u="none" strike="noStrike" cap="none"/>
            </a:lvl8pPr>
            <a:lvl9pPr marL="0" marR="0" lvl="8" indent="0" algn="l" rtl="0">
              <a:spcBef>
                <a:spcPts val="0"/>
              </a:spcBef>
              <a:spcAft>
                <a:spcPts val="0"/>
              </a:spcAft>
              <a:buSzPts val="1800"/>
              <a:buFont typeface="Arial"/>
              <a:buNone/>
              <a:defRPr sz="1800" b="0" i="0" u="none" strike="noStrike" cap="none"/>
            </a:lvl9pPr>
          </a:lstStyle>
          <a:p>
            <a:endParaRPr/>
          </a:p>
        </p:txBody>
      </p:sp>
      <p:sp>
        <p:nvSpPr>
          <p:cNvPr id="40" name="Google Shape;40;p8"/>
          <p:cNvSpPr txBox="1">
            <a:spLocks noGrp="1"/>
          </p:cNvSpPr>
          <p:nvPr>
            <p:ph type="body" idx="1"/>
          </p:nvPr>
        </p:nvSpPr>
        <p:spPr>
          <a:xfrm>
            <a:off x="685800" y="1371600"/>
            <a:ext cx="37920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41" name="Google Shape;41;p8"/>
          <p:cNvSpPr txBox="1">
            <a:spLocks noGrp="1"/>
          </p:cNvSpPr>
          <p:nvPr>
            <p:ph type="body" idx="2"/>
          </p:nvPr>
        </p:nvSpPr>
        <p:spPr>
          <a:xfrm>
            <a:off x="685800" y="2983230"/>
            <a:ext cx="37920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42" name="Google Shape;42;p8"/>
          <p:cNvSpPr txBox="1">
            <a:spLocks noGrp="1"/>
          </p:cNvSpPr>
          <p:nvPr>
            <p:ph type="body" idx="3"/>
          </p:nvPr>
        </p:nvSpPr>
        <p:spPr>
          <a:xfrm>
            <a:off x="4667760" y="1371600"/>
            <a:ext cx="3792000" cy="308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43" name="Google Shape;43;p8"/>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spcBef>
                <a:spcPts val="0"/>
              </a:spcBef>
              <a:spcAft>
                <a:spcPts val="0"/>
              </a:spcAft>
              <a:buSzPts val="1800"/>
              <a:buFont typeface="Arial"/>
              <a:buNone/>
              <a:defRPr sz="1800" b="0" i="0" u="none" strike="noStrike" cap="none"/>
            </a:lvl2pPr>
            <a:lvl3pPr marL="0" marR="0" lvl="2" indent="0" algn="l" rtl="0">
              <a:spcBef>
                <a:spcPts val="0"/>
              </a:spcBef>
              <a:spcAft>
                <a:spcPts val="0"/>
              </a:spcAft>
              <a:buSzPts val="1800"/>
              <a:buFont typeface="Arial"/>
              <a:buNone/>
              <a:defRPr sz="1800" b="0" i="0" u="none" strike="noStrike" cap="none"/>
            </a:lvl3pPr>
            <a:lvl4pPr marL="0" marR="0" lvl="3" indent="0" algn="l" rtl="0">
              <a:spcBef>
                <a:spcPts val="0"/>
              </a:spcBef>
              <a:spcAft>
                <a:spcPts val="0"/>
              </a:spcAft>
              <a:buSzPts val="1800"/>
              <a:buFont typeface="Arial"/>
              <a:buNone/>
              <a:defRPr sz="1800" b="0" i="0" u="none" strike="noStrike" cap="none"/>
            </a:lvl4pPr>
            <a:lvl5pPr marL="0" marR="0" lvl="4" indent="0" algn="l" rtl="0">
              <a:spcBef>
                <a:spcPts val="0"/>
              </a:spcBef>
              <a:spcAft>
                <a:spcPts val="0"/>
              </a:spcAft>
              <a:buSzPts val="1800"/>
              <a:buFont typeface="Arial"/>
              <a:buNone/>
              <a:defRPr sz="1800" b="0" i="0" u="none" strike="noStrike" cap="none"/>
            </a:lvl5pPr>
            <a:lvl6pPr marL="0" marR="0" lvl="5" indent="0" algn="l" rtl="0">
              <a:spcBef>
                <a:spcPts val="0"/>
              </a:spcBef>
              <a:spcAft>
                <a:spcPts val="0"/>
              </a:spcAft>
              <a:buSzPts val="1800"/>
              <a:buFont typeface="Arial"/>
              <a:buNone/>
              <a:defRPr sz="1800" b="0" i="0" u="none" strike="noStrike" cap="none"/>
            </a:lvl6pPr>
            <a:lvl7pPr marL="0" marR="0" lvl="6" indent="0" algn="l" rtl="0">
              <a:spcBef>
                <a:spcPts val="0"/>
              </a:spcBef>
              <a:spcAft>
                <a:spcPts val="0"/>
              </a:spcAft>
              <a:buSzPts val="1800"/>
              <a:buFont typeface="Arial"/>
              <a:buNone/>
              <a:defRPr sz="1800" b="0" i="0" u="none" strike="noStrike" cap="none"/>
            </a:lvl7pPr>
            <a:lvl8pPr marL="0" marR="0" lvl="7" indent="0" algn="l" rtl="0">
              <a:spcBef>
                <a:spcPts val="0"/>
              </a:spcBef>
              <a:spcAft>
                <a:spcPts val="0"/>
              </a:spcAft>
              <a:buSzPts val="1800"/>
              <a:buFont typeface="Arial"/>
              <a:buNone/>
              <a:defRPr sz="1800" b="0" i="0" u="none" strike="noStrike" cap="none"/>
            </a:lvl8pPr>
            <a:lvl9pPr marL="0" marR="0" lvl="8" indent="0" algn="l" rtl="0">
              <a:spcBef>
                <a:spcPts val="0"/>
              </a:spcBef>
              <a:spcAft>
                <a:spcPts val="0"/>
              </a:spcAft>
              <a:buSzPts val="1800"/>
              <a:buFont typeface="Arial"/>
              <a:buNone/>
              <a:defRPr sz="1800" b="0" i="0" u="none" strike="noStrike" cap="none"/>
            </a:lvl9pPr>
          </a:lstStyle>
          <a:p>
            <a:endParaRPr/>
          </a:p>
        </p:txBody>
      </p:sp>
      <p:sp>
        <p:nvSpPr>
          <p:cNvPr id="46" name="Google Shape;46;p9"/>
          <p:cNvSpPr txBox="1">
            <a:spLocks noGrp="1"/>
          </p:cNvSpPr>
          <p:nvPr>
            <p:ph type="body" idx="1"/>
          </p:nvPr>
        </p:nvSpPr>
        <p:spPr>
          <a:xfrm>
            <a:off x="685800" y="1371600"/>
            <a:ext cx="3792000" cy="308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47" name="Google Shape;47;p9"/>
          <p:cNvSpPr txBox="1">
            <a:spLocks noGrp="1"/>
          </p:cNvSpPr>
          <p:nvPr>
            <p:ph type="body" idx="2"/>
          </p:nvPr>
        </p:nvSpPr>
        <p:spPr>
          <a:xfrm>
            <a:off x="4667760" y="1371600"/>
            <a:ext cx="37920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48" name="Google Shape;48;p9"/>
          <p:cNvSpPr txBox="1">
            <a:spLocks noGrp="1"/>
          </p:cNvSpPr>
          <p:nvPr>
            <p:ph type="body" idx="3"/>
          </p:nvPr>
        </p:nvSpPr>
        <p:spPr>
          <a:xfrm>
            <a:off x="4667760" y="2983230"/>
            <a:ext cx="37920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49" name="Google Shape;49;p9"/>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0" marR="0" lvl="1" indent="0" algn="l" rtl="0">
              <a:spcBef>
                <a:spcPts val="0"/>
              </a:spcBef>
              <a:spcAft>
                <a:spcPts val="0"/>
              </a:spcAft>
              <a:buSzPts val="1800"/>
              <a:buFont typeface="Arial"/>
              <a:buNone/>
              <a:defRPr sz="1800" b="0" i="0" u="none" strike="noStrike" cap="none"/>
            </a:lvl2pPr>
            <a:lvl3pPr marL="0" marR="0" lvl="2" indent="0" algn="l" rtl="0">
              <a:spcBef>
                <a:spcPts val="0"/>
              </a:spcBef>
              <a:spcAft>
                <a:spcPts val="0"/>
              </a:spcAft>
              <a:buSzPts val="1800"/>
              <a:buFont typeface="Arial"/>
              <a:buNone/>
              <a:defRPr sz="1800" b="0" i="0" u="none" strike="noStrike" cap="none"/>
            </a:lvl3pPr>
            <a:lvl4pPr marL="0" marR="0" lvl="3" indent="0" algn="l" rtl="0">
              <a:spcBef>
                <a:spcPts val="0"/>
              </a:spcBef>
              <a:spcAft>
                <a:spcPts val="0"/>
              </a:spcAft>
              <a:buSzPts val="1800"/>
              <a:buFont typeface="Arial"/>
              <a:buNone/>
              <a:defRPr sz="1800" b="0" i="0" u="none" strike="noStrike" cap="none"/>
            </a:lvl4pPr>
            <a:lvl5pPr marL="0" marR="0" lvl="4" indent="0" algn="l" rtl="0">
              <a:spcBef>
                <a:spcPts val="0"/>
              </a:spcBef>
              <a:spcAft>
                <a:spcPts val="0"/>
              </a:spcAft>
              <a:buSzPts val="1800"/>
              <a:buFont typeface="Arial"/>
              <a:buNone/>
              <a:defRPr sz="1800" b="0" i="0" u="none" strike="noStrike" cap="none"/>
            </a:lvl5pPr>
            <a:lvl6pPr marL="0" marR="0" lvl="5" indent="0" algn="l" rtl="0">
              <a:spcBef>
                <a:spcPts val="0"/>
              </a:spcBef>
              <a:spcAft>
                <a:spcPts val="0"/>
              </a:spcAft>
              <a:buSzPts val="1800"/>
              <a:buFont typeface="Arial"/>
              <a:buNone/>
              <a:defRPr sz="1800" b="0" i="0" u="none" strike="noStrike" cap="none"/>
            </a:lvl6pPr>
            <a:lvl7pPr marL="0" marR="0" lvl="6" indent="0" algn="l" rtl="0">
              <a:spcBef>
                <a:spcPts val="0"/>
              </a:spcBef>
              <a:spcAft>
                <a:spcPts val="0"/>
              </a:spcAft>
              <a:buSzPts val="1800"/>
              <a:buFont typeface="Arial"/>
              <a:buNone/>
              <a:defRPr sz="1800" b="0" i="0" u="none" strike="noStrike" cap="none"/>
            </a:lvl7pPr>
            <a:lvl8pPr marL="0" marR="0" lvl="7" indent="0" algn="l" rtl="0">
              <a:spcBef>
                <a:spcPts val="0"/>
              </a:spcBef>
              <a:spcAft>
                <a:spcPts val="0"/>
              </a:spcAft>
              <a:buSzPts val="1800"/>
              <a:buFont typeface="Arial"/>
              <a:buNone/>
              <a:defRPr sz="1800" b="0" i="0" u="none" strike="noStrike" cap="none"/>
            </a:lvl8pPr>
            <a:lvl9pPr marL="0" marR="0" lvl="8" indent="0" algn="l" rtl="0">
              <a:spcBef>
                <a:spcPts val="0"/>
              </a:spcBef>
              <a:spcAft>
                <a:spcPts val="0"/>
              </a:spcAft>
              <a:buSzPts val="1800"/>
              <a:buFont typeface="Arial"/>
              <a:buNone/>
              <a:defRPr sz="1800" b="0" i="0" u="none" strike="noStrike" cap="none"/>
            </a:lvl9pPr>
          </a:lstStyle>
          <a:p>
            <a:endParaRPr/>
          </a:p>
        </p:txBody>
      </p:sp>
      <p:sp>
        <p:nvSpPr>
          <p:cNvPr id="52" name="Google Shape;52;p10"/>
          <p:cNvSpPr txBox="1">
            <a:spLocks noGrp="1"/>
          </p:cNvSpPr>
          <p:nvPr>
            <p:ph type="body" idx="1"/>
          </p:nvPr>
        </p:nvSpPr>
        <p:spPr>
          <a:xfrm>
            <a:off x="685800" y="1371600"/>
            <a:ext cx="77709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53" name="Google Shape;53;p10"/>
          <p:cNvSpPr txBox="1">
            <a:spLocks noGrp="1"/>
          </p:cNvSpPr>
          <p:nvPr>
            <p:ph type="body" idx="2"/>
          </p:nvPr>
        </p:nvSpPr>
        <p:spPr>
          <a:xfrm>
            <a:off x="685800" y="2983230"/>
            <a:ext cx="7770900" cy="147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1pPr>
            <a:lvl2pPr marL="914400" marR="0" lvl="1"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2pPr>
            <a:lvl3pPr marL="1371600" marR="0" lvl="2"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3pPr>
            <a:lvl4pPr marL="1828800" marR="0" lvl="3"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4pPr>
            <a:lvl5pPr marL="2286000" marR="0" lvl="4"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5pPr>
            <a:lvl6pPr marL="2743200" marR="0" lvl="5"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6pPr>
            <a:lvl7pPr marL="3200400" marR="0" lvl="6"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7pPr>
            <a:lvl8pPr marL="3657600" marR="0" lvl="7"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8pPr>
            <a:lvl9pPr marL="4114800" marR="0" lvl="8" indent="-228600" algn="l" rtl="0">
              <a:lnSpc>
                <a:spcPct val="100000"/>
              </a:lnSpc>
              <a:spcBef>
                <a:spcPts val="0"/>
              </a:spcBef>
              <a:spcAft>
                <a:spcPts val="0"/>
              </a:spcAft>
              <a:buClr>
                <a:srgbClr val="000000"/>
              </a:buClr>
              <a:buSzPts val="1800"/>
              <a:buFont typeface="Montserrat"/>
              <a:buNone/>
              <a:defRPr sz="1800" i="0" u="none" strike="noStrike" cap="none">
                <a:solidFill>
                  <a:srgbClr val="000000"/>
                </a:solidFill>
                <a:latin typeface="Montserrat"/>
                <a:ea typeface="Montserrat"/>
                <a:cs typeface="Montserrat"/>
                <a:sym typeface="Montserrat"/>
              </a:defRPr>
            </a:lvl9pPr>
          </a:lstStyle>
          <a:p>
            <a:endParaRPr/>
          </a:p>
        </p:txBody>
      </p:sp>
      <p:sp>
        <p:nvSpPr>
          <p:cNvPr id="54" name="Google Shape;54;p10"/>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500"/>
          </a:xfrm>
          <a:prstGeom prst="rect">
            <a:avLst/>
          </a:prstGeom>
          <a:solidFill>
            <a:srgbClr val="500000"/>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
          <p:cNvSpPr/>
          <p:nvPr/>
        </p:nvSpPr>
        <p:spPr>
          <a:xfrm>
            <a:off x="685800" y="4686390"/>
            <a:ext cx="1905000" cy="342900"/>
          </a:xfrm>
          <a:custGeom>
            <a:avLst/>
            <a:gdLst/>
            <a:ahLst/>
            <a:cxnLst/>
            <a:rect l="l" t="t" r="r" b="b"/>
            <a:pathLst>
              <a:path w="120000" h="120000" extrusionOk="0">
                <a:moveTo>
                  <a:pt x="0" y="0"/>
                </a:moveTo>
                <a:lnTo>
                  <a:pt x="120000" y="0"/>
                </a:lnTo>
                <a:lnTo>
                  <a:pt x="120000" y="120000"/>
                </a:lnTo>
                <a:lnTo>
                  <a:pt x="0" y="120000"/>
                </a:lnTo>
                <a:lnTo>
                  <a:pt x="0" y="0"/>
                </a:lnTo>
                <a:close/>
              </a:path>
            </a:pathLst>
          </a:custGeom>
          <a:noFill/>
          <a:ln>
            <a:noFill/>
          </a:ln>
        </p:spPr>
      </p:sp>
      <p:sp>
        <p:nvSpPr>
          <p:cNvPr id="8" name="Google Shape;8;p1"/>
          <p:cNvSpPr/>
          <p:nvPr/>
        </p:nvSpPr>
        <p:spPr>
          <a:xfrm>
            <a:off x="3124080" y="4686390"/>
            <a:ext cx="2895900" cy="342900"/>
          </a:xfrm>
          <a:custGeom>
            <a:avLst/>
            <a:gdLst/>
            <a:ahLst/>
            <a:cxnLst/>
            <a:rect l="l" t="t" r="r" b="b"/>
            <a:pathLst>
              <a:path w="120000" h="120000" extrusionOk="0">
                <a:moveTo>
                  <a:pt x="0" y="0"/>
                </a:moveTo>
                <a:lnTo>
                  <a:pt x="120000" y="0"/>
                </a:lnTo>
                <a:lnTo>
                  <a:pt x="120000" y="120000"/>
                </a:lnTo>
                <a:lnTo>
                  <a:pt x="0" y="120000"/>
                </a:lnTo>
                <a:lnTo>
                  <a:pt x="0" y="0"/>
                </a:lnTo>
                <a:close/>
              </a:path>
            </a:pathLst>
          </a:custGeom>
          <a:noFill/>
          <a:ln>
            <a:noFill/>
          </a:ln>
        </p:spPr>
      </p:sp>
      <p:sp>
        <p:nvSpPr>
          <p:cNvPr id="9" name="Google Shape;9;p1"/>
          <p:cNvSpPr txBox="1">
            <a:spLocks noGrp="1"/>
          </p:cNvSpPr>
          <p:nvPr>
            <p:ph type="title"/>
          </p:nvPr>
        </p:nvSpPr>
        <p:spPr>
          <a:xfrm>
            <a:off x="685800" y="342630"/>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0" marR="0" lvl="1" indent="0" algn="l" rtl="0">
              <a:spcBef>
                <a:spcPts val="0"/>
              </a:spcBef>
              <a:spcAft>
                <a:spcPts val="0"/>
              </a:spcAft>
              <a:buSzPts val="1800"/>
              <a:buFont typeface="Arial"/>
              <a:buNone/>
              <a:defRPr sz="1800" b="0" i="0" u="none" strike="noStrike" cap="none"/>
            </a:lvl2pPr>
            <a:lvl3pPr marL="0" marR="0" lvl="2" indent="0" algn="l" rtl="0">
              <a:spcBef>
                <a:spcPts val="0"/>
              </a:spcBef>
              <a:spcAft>
                <a:spcPts val="0"/>
              </a:spcAft>
              <a:buSzPts val="1800"/>
              <a:buFont typeface="Arial"/>
              <a:buNone/>
              <a:defRPr sz="1800" b="0" i="0" u="none" strike="noStrike" cap="none"/>
            </a:lvl3pPr>
            <a:lvl4pPr marL="0" marR="0" lvl="3" indent="0" algn="l" rtl="0">
              <a:spcBef>
                <a:spcPts val="0"/>
              </a:spcBef>
              <a:spcAft>
                <a:spcPts val="0"/>
              </a:spcAft>
              <a:buSzPts val="1800"/>
              <a:buFont typeface="Arial"/>
              <a:buNone/>
              <a:defRPr sz="1800" b="0" i="0" u="none" strike="noStrike" cap="none"/>
            </a:lvl4pPr>
            <a:lvl5pPr marL="0" marR="0" lvl="4" indent="0" algn="l" rtl="0">
              <a:spcBef>
                <a:spcPts val="0"/>
              </a:spcBef>
              <a:spcAft>
                <a:spcPts val="0"/>
              </a:spcAft>
              <a:buSzPts val="1800"/>
              <a:buFont typeface="Arial"/>
              <a:buNone/>
              <a:defRPr sz="1800" b="0" i="0" u="none" strike="noStrike" cap="none"/>
            </a:lvl5pPr>
            <a:lvl6pPr marL="0" marR="0" lvl="5" indent="0" algn="l" rtl="0">
              <a:spcBef>
                <a:spcPts val="0"/>
              </a:spcBef>
              <a:spcAft>
                <a:spcPts val="0"/>
              </a:spcAft>
              <a:buSzPts val="1800"/>
              <a:buFont typeface="Arial"/>
              <a:buNone/>
              <a:defRPr sz="1800" b="0" i="0" u="none" strike="noStrike" cap="none"/>
            </a:lvl6pPr>
            <a:lvl7pPr marL="0" marR="0" lvl="6" indent="0" algn="l" rtl="0">
              <a:spcBef>
                <a:spcPts val="0"/>
              </a:spcBef>
              <a:spcAft>
                <a:spcPts val="0"/>
              </a:spcAft>
              <a:buSzPts val="1800"/>
              <a:buFont typeface="Arial"/>
              <a:buNone/>
              <a:defRPr sz="1800" b="0" i="0" u="none" strike="noStrike" cap="none"/>
            </a:lvl7pPr>
            <a:lvl8pPr marL="0" marR="0" lvl="7" indent="0" algn="l" rtl="0">
              <a:spcBef>
                <a:spcPts val="0"/>
              </a:spcBef>
              <a:spcAft>
                <a:spcPts val="0"/>
              </a:spcAft>
              <a:buSzPts val="1800"/>
              <a:buFont typeface="Arial"/>
              <a:buNone/>
              <a:defRPr sz="1800" b="0" i="0" u="none" strike="noStrike" cap="none"/>
            </a:lvl8pPr>
            <a:lvl9pPr marL="0" marR="0" lvl="8" indent="0" algn="l" rtl="0">
              <a:spcBef>
                <a:spcPts val="0"/>
              </a:spcBef>
              <a:spcAft>
                <a:spcPts val="0"/>
              </a:spcAft>
              <a:buSzPts val="1800"/>
              <a:buFont typeface="Arial"/>
              <a:buNone/>
              <a:defRPr sz="1800" b="0" i="0" u="none" strike="noStrike" cap="none"/>
            </a:lvl9pPr>
          </a:lstStyle>
          <a:p>
            <a:endParaRPr/>
          </a:p>
        </p:txBody>
      </p:sp>
      <p:sp>
        <p:nvSpPr>
          <p:cNvPr id="10" name="Google Shape;10;p1"/>
          <p:cNvSpPr txBox="1">
            <a:spLocks noGrp="1"/>
          </p:cNvSpPr>
          <p:nvPr>
            <p:ph type="body" idx="1"/>
          </p:nvPr>
        </p:nvSpPr>
        <p:spPr>
          <a:xfrm>
            <a:off x="685800" y="1371600"/>
            <a:ext cx="7770900" cy="3084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371600" marR="0" lvl="2"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3200" marR="0" lvl="5"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6pPr>
            <a:lvl7pPr marL="3200400" marR="0" lvl="6"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11" name="Google Shape;11;p1"/>
          <p:cNvSpPr/>
          <p:nvPr/>
        </p:nvSpPr>
        <p:spPr>
          <a:xfrm>
            <a:off x="380880" y="4629150"/>
            <a:ext cx="184200" cy="34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
          <p:cNvSpPr/>
          <p:nvPr/>
        </p:nvSpPr>
        <p:spPr>
          <a:xfrm>
            <a:off x="8503920" y="4790340"/>
            <a:ext cx="640200" cy="28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1"/>
          <p:cNvPicPr preferRelativeResize="0"/>
          <p:nvPr/>
        </p:nvPicPr>
        <p:blipFill rotWithShape="1">
          <a:blip r:embed="rId23">
            <a:alphaModFix/>
          </a:blip>
          <a:srcRect/>
          <a:stretch/>
        </p:blipFill>
        <p:spPr>
          <a:xfrm>
            <a:off x="-96009" y="4728122"/>
            <a:ext cx="779146" cy="468060"/>
          </a:xfrm>
          <a:prstGeom prst="rect">
            <a:avLst/>
          </a:prstGeom>
          <a:noFill/>
          <a:ln>
            <a:noFill/>
          </a:ln>
        </p:spPr>
      </p:pic>
      <p:sp>
        <p:nvSpPr>
          <p:cNvPr id="14" name="Google Shape;14;p1"/>
          <p:cNvSpPr txBox="1"/>
          <p:nvPr/>
        </p:nvSpPr>
        <p:spPr>
          <a:xfrm>
            <a:off x="446850" y="4774900"/>
            <a:ext cx="8568900" cy="3687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FFFFFF"/>
              </a:buClr>
              <a:buSzPts val="375"/>
              <a:buFont typeface="Arial"/>
              <a:buNone/>
            </a:pPr>
            <a:r>
              <a:rPr lang="en-US" sz="1500" i="0" u="none" strike="noStrike" cap="none">
                <a:solidFill>
                  <a:srgbClr val="FFFFFF"/>
                </a:solidFill>
                <a:latin typeface="Montserrat"/>
                <a:ea typeface="Montserrat"/>
                <a:cs typeface="Montserrat"/>
                <a:sym typeface="Montserrat"/>
              </a:rPr>
              <a:t>High Performance Research Computing | hprc.tamu.edu</a:t>
            </a:r>
            <a:endParaRPr>
              <a:latin typeface="Montserrat"/>
              <a:ea typeface="Montserrat"/>
              <a:cs typeface="Montserrat"/>
              <a:sym typeface="Montserrat"/>
            </a:endParaRPr>
          </a:p>
        </p:txBody>
      </p:sp>
      <p:pic>
        <p:nvPicPr>
          <p:cNvPr id="15" name="Google Shape;15;p1"/>
          <p:cNvPicPr preferRelativeResize="0"/>
          <p:nvPr/>
        </p:nvPicPr>
        <p:blipFill rotWithShape="1">
          <a:blip r:embed="rId24">
            <a:alphaModFix/>
          </a:blip>
          <a:srcRect/>
          <a:stretch/>
        </p:blipFill>
        <p:spPr>
          <a:xfrm>
            <a:off x="78057" y="49520"/>
            <a:ext cx="8986877" cy="4725379"/>
          </a:xfrm>
          <a:prstGeom prst="rect">
            <a:avLst/>
          </a:prstGeom>
          <a:noFill/>
          <a:ln>
            <a:noFill/>
          </a:ln>
          <a:effectLst>
            <a:outerShdw dist="25">
              <a:srgbClr val="000000">
                <a:alpha val="40000"/>
              </a:srgbClr>
            </a:outerShdw>
          </a:effectLst>
        </p:spPr>
      </p:pic>
      <p:sp>
        <p:nvSpPr>
          <p:cNvPr id="16" name="Google Shape;16;p1"/>
          <p:cNvSpPr txBox="1">
            <a:spLocks noGrp="1"/>
          </p:cNvSpPr>
          <p:nvPr>
            <p:ph type="sldNum" idx="12"/>
          </p:nvPr>
        </p:nvSpPr>
        <p:spPr>
          <a:xfrm>
            <a:off x="8533595" y="4773039"/>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hyperlink" Target="https://hprc.tamu.ed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raphcore.ai/projects/tensorflow-user-guide/en/latest/tensorflow/api.html#tensorflow.python.ipu.config.IPUConfig" TargetMode="External"/><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best-python-libraries-for-machine-learning-and-deep-learning-b0bd40c7e8c"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hprc.tamu.edu/"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jp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145/3491418.353077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145/3491418.353077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4"/>
          <p:cNvSpPr txBox="1"/>
          <p:nvPr/>
        </p:nvSpPr>
        <p:spPr>
          <a:xfrm>
            <a:off x="0" y="374725"/>
            <a:ext cx="9144000" cy="139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dirty="0">
                <a:solidFill>
                  <a:schemeClr val="dk1"/>
                </a:solidFill>
              </a:rPr>
              <a:t> </a:t>
            </a:r>
            <a:endParaRPr sz="2500" dirty="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US" sz="2500" b="1" dirty="0">
                <a:solidFill>
                  <a:schemeClr val="dk1"/>
                </a:solidFill>
                <a:latin typeface="Montserrat"/>
                <a:ea typeface="Montserrat"/>
                <a:cs typeface="Montserrat"/>
                <a:sym typeface="Montserrat"/>
              </a:rPr>
              <a:t>ACES Tutorial for using </a:t>
            </a:r>
            <a:r>
              <a:rPr lang="en-US" sz="2500" b="1" dirty="0" err="1">
                <a:solidFill>
                  <a:schemeClr val="dk1"/>
                </a:solidFill>
                <a:latin typeface="Montserrat"/>
                <a:ea typeface="Montserrat"/>
                <a:cs typeface="Montserrat"/>
                <a:sym typeface="Montserrat"/>
              </a:rPr>
              <a:t>Graphcore</a:t>
            </a:r>
            <a:r>
              <a:rPr lang="en-US" sz="2500" b="1" dirty="0">
                <a:solidFill>
                  <a:schemeClr val="dk1"/>
                </a:solidFill>
                <a:latin typeface="Montserrat"/>
                <a:ea typeface="Montserrat"/>
                <a:cs typeface="Montserrat"/>
                <a:sym typeface="Montserrat"/>
              </a:rPr>
              <a:t> Intelligence Processing Units (IPUs) for AI/ML workflows</a:t>
            </a:r>
            <a:endParaRPr sz="2500" b="1" dirty="0">
              <a:solidFill>
                <a:schemeClr val="dk1"/>
              </a:solidFill>
              <a:latin typeface="Montserrat"/>
              <a:ea typeface="Montserrat"/>
              <a:cs typeface="Montserrat"/>
              <a:sym typeface="Montserrat"/>
            </a:endParaRPr>
          </a:p>
        </p:txBody>
      </p:sp>
      <p:sp>
        <p:nvSpPr>
          <p:cNvPr id="118" name="Google Shape;118;p24"/>
          <p:cNvSpPr txBox="1"/>
          <p:nvPr/>
        </p:nvSpPr>
        <p:spPr>
          <a:xfrm>
            <a:off x="91650" y="1766000"/>
            <a:ext cx="8960700" cy="139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a:solidFill>
                  <a:schemeClr val="dk1"/>
                </a:solidFill>
                <a:latin typeface="Montserrat"/>
                <a:ea typeface="Montserrat"/>
                <a:cs typeface="Montserrat"/>
                <a:sym typeface="Montserrat"/>
              </a:rPr>
              <a:t>07/24/2023</a:t>
            </a:r>
            <a:endParaRPr sz="1800" b="1">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endParaRPr sz="18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US" sz="1800" b="1">
                <a:solidFill>
                  <a:schemeClr val="dk1"/>
                </a:solidFill>
                <a:latin typeface="Montserrat"/>
                <a:ea typeface="Montserrat"/>
                <a:cs typeface="Montserrat"/>
                <a:sym typeface="Montserrat"/>
              </a:rPr>
              <a:t>Zhenhua He</a:t>
            </a:r>
            <a:r>
              <a:rPr lang="en-US" sz="1800">
                <a:solidFill>
                  <a:schemeClr val="dk1"/>
                </a:solidFill>
                <a:latin typeface="Montserrat"/>
                <a:ea typeface="Montserrat"/>
                <a:cs typeface="Montserrat"/>
                <a:sym typeface="Montserrat"/>
              </a:rPr>
              <a:t>, Richard Lawrence, Wesley Brashear, Dhruva Chakravorty, Lisa Perez, Honggao Liu</a:t>
            </a:r>
            <a:endParaRPr sz="18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endParaRPr sz="18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endParaRPr sz="18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endParaRPr sz="1800">
              <a:solidFill>
                <a:schemeClr val="dk1"/>
              </a:solidFill>
              <a:latin typeface="Montserrat"/>
              <a:ea typeface="Montserrat"/>
              <a:cs typeface="Montserrat"/>
              <a:sym typeface="Montserrat"/>
            </a:endParaRPr>
          </a:p>
        </p:txBody>
      </p:sp>
      <p:sp>
        <p:nvSpPr>
          <p:cNvPr id="119" name="Google Shape;119;p24"/>
          <p:cNvSpPr txBox="1">
            <a:spLocks noGrp="1"/>
          </p:cNvSpPr>
          <p:nvPr>
            <p:ph type="sldNum" idx="12"/>
          </p:nvPr>
        </p:nvSpPr>
        <p:spPr>
          <a:xfrm>
            <a:off x="8533595" y="4773039"/>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a:t>
            </a:fld>
            <a:endParaRPr/>
          </a:p>
        </p:txBody>
      </p:sp>
      <p:pic>
        <p:nvPicPr>
          <p:cNvPr id="120" name="Google Shape;120;p24"/>
          <p:cNvPicPr preferRelativeResize="0"/>
          <p:nvPr/>
        </p:nvPicPr>
        <p:blipFill rotWithShape="1">
          <a:blip r:embed="rId3">
            <a:alphaModFix/>
          </a:blip>
          <a:srcRect/>
          <a:stretch/>
        </p:blipFill>
        <p:spPr>
          <a:xfrm>
            <a:off x="503650" y="3423475"/>
            <a:ext cx="2033300" cy="1278450"/>
          </a:xfrm>
          <a:prstGeom prst="rect">
            <a:avLst/>
          </a:prstGeom>
          <a:noFill/>
          <a:ln>
            <a:noFill/>
          </a:ln>
        </p:spPr>
      </p:pic>
      <p:pic>
        <p:nvPicPr>
          <p:cNvPr id="121" name="Google Shape;121;p24"/>
          <p:cNvPicPr preferRelativeResize="0"/>
          <p:nvPr/>
        </p:nvPicPr>
        <p:blipFill rotWithShape="1">
          <a:blip r:embed="rId4">
            <a:alphaModFix/>
          </a:blip>
          <a:srcRect t="8040" b="8978"/>
          <a:stretch/>
        </p:blipFill>
        <p:spPr>
          <a:xfrm>
            <a:off x="7404550" y="3553313"/>
            <a:ext cx="1281451" cy="1128150"/>
          </a:xfrm>
          <a:prstGeom prst="rect">
            <a:avLst/>
          </a:prstGeom>
          <a:noFill/>
          <a:ln>
            <a:noFill/>
          </a:ln>
        </p:spPr>
      </p:pic>
      <p:pic>
        <p:nvPicPr>
          <p:cNvPr id="122" name="Google Shape;122;p24"/>
          <p:cNvPicPr preferRelativeResize="0"/>
          <p:nvPr/>
        </p:nvPicPr>
        <p:blipFill rotWithShape="1">
          <a:blip r:embed="rId5">
            <a:alphaModFix/>
          </a:blip>
          <a:srcRect/>
          <a:stretch/>
        </p:blipFill>
        <p:spPr>
          <a:xfrm>
            <a:off x="2765548" y="3934832"/>
            <a:ext cx="2804200" cy="532793"/>
          </a:xfrm>
          <a:prstGeom prst="rect">
            <a:avLst/>
          </a:prstGeom>
          <a:noFill/>
          <a:ln>
            <a:noFill/>
          </a:ln>
        </p:spPr>
      </p:pic>
      <p:pic>
        <p:nvPicPr>
          <p:cNvPr id="123" name="Google Shape;123;p24"/>
          <p:cNvPicPr preferRelativeResize="0"/>
          <p:nvPr/>
        </p:nvPicPr>
        <p:blipFill>
          <a:blip r:embed="rId6">
            <a:alphaModFix/>
          </a:blip>
          <a:stretch>
            <a:fillRect/>
          </a:stretch>
        </p:blipFill>
        <p:spPr>
          <a:xfrm>
            <a:off x="5837250" y="3545395"/>
            <a:ext cx="1281450" cy="11439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p:nvPr/>
        </p:nvSpPr>
        <p:spPr>
          <a:xfrm>
            <a:off x="725400" y="804619"/>
            <a:ext cx="7693200" cy="876300"/>
          </a:xfrm>
          <a:prstGeom prst="rect">
            <a:avLst/>
          </a:prstGeom>
          <a:noFill/>
          <a:ln>
            <a:noFill/>
          </a:ln>
        </p:spPr>
        <p:txBody>
          <a:bodyPr spcFirstLastPara="1" wrap="square" lIns="0" tIns="45700" rIns="0" bIns="0" anchor="b" anchorCtr="0">
            <a:noAutofit/>
          </a:bodyPr>
          <a:lstStyle/>
          <a:p>
            <a:pPr marL="0" marR="0" lvl="0" indent="0" algn="ctr" rtl="0">
              <a:spcBef>
                <a:spcPts val="0"/>
              </a:spcBef>
              <a:spcAft>
                <a:spcPts val="0"/>
              </a:spcAft>
              <a:buNone/>
            </a:pPr>
            <a:r>
              <a:rPr lang="en-US" sz="5100" b="1">
                <a:solidFill>
                  <a:srgbClr val="500000"/>
                </a:solidFill>
                <a:latin typeface="Calibri"/>
                <a:ea typeface="Calibri"/>
                <a:cs typeface="Calibri"/>
                <a:sym typeface="Calibri"/>
              </a:rPr>
              <a:t>Section II. Demo on ACES</a:t>
            </a:r>
            <a:endParaRPr sz="5100" b="1">
              <a:solidFill>
                <a:srgbClr val="500000"/>
              </a:solidFill>
              <a:latin typeface="Calibri"/>
              <a:ea typeface="Calibri"/>
              <a:cs typeface="Calibri"/>
              <a:sym typeface="Calibri"/>
            </a:endParaRPr>
          </a:p>
        </p:txBody>
      </p:sp>
      <p:pic>
        <p:nvPicPr>
          <p:cNvPr id="386" name="Google Shape;386;p34"/>
          <p:cNvPicPr preferRelativeResize="0"/>
          <p:nvPr/>
        </p:nvPicPr>
        <p:blipFill>
          <a:blip r:embed="rId3">
            <a:alphaModFix/>
          </a:blip>
          <a:stretch>
            <a:fillRect/>
          </a:stretch>
        </p:blipFill>
        <p:spPr>
          <a:xfrm>
            <a:off x="3260738" y="2107538"/>
            <a:ext cx="2622526" cy="2782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1"/>
        <p:cNvGrpSpPr/>
        <p:nvPr/>
      </p:nvGrpSpPr>
      <p:grpSpPr>
        <a:xfrm>
          <a:off x="0" y="0"/>
          <a:ext cx="0" cy="0"/>
          <a:chOff x="0" y="0"/>
          <a:chExt cx="0" cy="0"/>
        </a:xfrm>
      </p:grpSpPr>
      <p:pic>
        <p:nvPicPr>
          <p:cNvPr id="392" name="Google Shape;392;p35"/>
          <p:cNvPicPr preferRelativeResize="0"/>
          <p:nvPr/>
        </p:nvPicPr>
        <p:blipFill>
          <a:blip r:embed="rId3">
            <a:alphaModFix/>
          </a:blip>
          <a:stretch>
            <a:fillRect/>
          </a:stretch>
        </p:blipFill>
        <p:spPr>
          <a:xfrm>
            <a:off x="286228" y="1399200"/>
            <a:ext cx="8571551" cy="3337013"/>
          </a:xfrm>
          <a:prstGeom prst="rect">
            <a:avLst/>
          </a:prstGeom>
          <a:noFill/>
          <a:ln>
            <a:noFill/>
          </a:ln>
        </p:spPr>
      </p:pic>
      <p:sp>
        <p:nvSpPr>
          <p:cNvPr id="393" name="Google Shape;393;p35"/>
          <p:cNvSpPr txBox="1"/>
          <p:nvPr/>
        </p:nvSpPr>
        <p:spPr>
          <a:xfrm>
            <a:off x="182875" y="155800"/>
            <a:ext cx="8607300" cy="857400"/>
          </a:xfrm>
          <a:prstGeom prst="rect">
            <a:avLst/>
          </a:prstGeom>
          <a:noFill/>
          <a:ln>
            <a:noFill/>
          </a:ln>
        </p:spPr>
        <p:txBody>
          <a:bodyPr spcFirstLastPara="1" wrap="square" lIns="90000" tIns="46800" rIns="90000" bIns="46800" anchor="ctr" anchorCtr="0">
            <a:noAutofit/>
          </a:bodyPr>
          <a:lstStyle/>
          <a:p>
            <a:pPr marL="0" marR="0" lvl="0" indent="0" algn="ctr" rtl="0">
              <a:spcBef>
                <a:spcPts val="0"/>
              </a:spcBef>
              <a:spcAft>
                <a:spcPts val="0"/>
              </a:spcAft>
              <a:buNone/>
            </a:pPr>
            <a:r>
              <a:rPr lang="en-US" sz="3000" b="1">
                <a:solidFill>
                  <a:srgbClr val="500000"/>
                </a:solidFill>
                <a:latin typeface="Montserrat"/>
                <a:ea typeface="Montserrat"/>
                <a:cs typeface="Montserrat"/>
                <a:sym typeface="Montserrat"/>
              </a:rPr>
              <a:t>Log into ACES Using the HPRC Portal</a:t>
            </a:r>
            <a:endParaRPr sz="3000" b="1">
              <a:solidFill>
                <a:srgbClr val="500000"/>
              </a:solidFill>
              <a:latin typeface="Montserrat"/>
              <a:ea typeface="Montserrat"/>
              <a:cs typeface="Montserrat"/>
              <a:sym typeface="Montserrat"/>
            </a:endParaRPr>
          </a:p>
        </p:txBody>
      </p:sp>
      <p:sp>
        <p:nvSpPr>
          <p:cNvPr id="394" name="Google Shape;394;p35"/>
          <p:cNvSpPr txBox="1"/>
          <p:nvPr/>
        </p:nvSpPr>
        <p:spPr>
          <a:xfrm>
            <a:off x="182875" y="987750"/>
            <a:ext cx="8907600" cy="3098100"/>
          </a:xfrm>
          <a:prstGeom prst="rect">
            <a:avLst/>
          </a:prstGeom>
          <a:noFill/>
          <a:ln>
            <a:noFill/>
          </a:ln>
        </p:spPr>
        <p:txBody>
          <a:bodyPr spcFirstLastPara="1" wrap="square" lIns="90000" tIns="46800" rIns="90000" bIns="46800" anchor="t" anchorCtr="0">
            <a:noAutofit/>
          </a:bodyPr>
          <a:lstStyle/>
          <a:p>
            <a:pPr marL="342900" marR="0" lvl="0" indent="-273050" algn="l" rtl="0">
              <a:spcBef>
                <a:spcPts val="0"/>
              </a:spcBef>
              <a:spcAft>
                <a:spcPts val="0"/>
              </a:spcAft>
              <a:buClr>
                <a:srgbClr val="000000"/>
              </a:buClr>
              <a:buSzPts val="1700"/>
              <a:buFont typeface="Montserrat"/>
              <a:buChar char="●"/>
            </a:pPr>
            <a:r>
              <a:rPr lang="en-US" sz="1700">
                <a:latin typeface="Montserrat"/>
                <a:ea typeface="Montserrat"/>
                <a:cs typeface="Montserrat"/>
                <a:sym typeface="Montserrat"/>
              </a:rPr>
              <a:t>HPRC webpage: </a:t>
            </a:r>
            <a:r>
              <a:rPr lang="en-US" sz="1700" u="sng">
                <a:solidFill>
                  <a:schemeClr val="hlink"/>
                </a:solidFill>
                <a:latin typeface="Montserrat"/>
                <a:ea typeface="Montserrat"/>
                <a:cs typeface="Montserrat"/>
                <a:sym typeface="Montserrat"/>
                <a:hlinkClick r:id="rId4"/>
              </a:rPr>
              <a:t>https://hprc.tamu.edu/</a:t>
            </a:r>
            <a:r>
              <a:rPr lang="en-US" sz="1700">
                <a:latin typeface="Montserrat"/>
                <a:ea typeface="Montserrat"/>
                <a:cs typeface="Montserrat"/>
                <a:sym typeface="Montserrat"/>
              </a:rPr>
              <a:t>, Portal dropdown menu</a:t>
            </a:r>
            <a:endParaRPr sz="1700">
              <a:latin typeface="Montserrat"/>
              <a:ea typeface="Montserrat"/>
              <a:cs typeface="Montserrat"/>
              <a:sym typeface="Montserrat"/>
            </a:endParaRPr>
          </a:p>
          <a:p>
            <a:pPr marL="0" marR="0" lvl="0" indent="0" algn="l" rtl="0">
              <a:spcBef>
                <a:spcPts val="0"/>
              </a:spcBef>
              <a:spcAft>
                <a:spcPts val="0"/>
              </a:spcAft>
              <a:buNone/>
            </a:pPr>
            <a:endParaRPr sz="2400">
              <a:latin typeface="Montserrat"/>
              <a:ea typeface="Montserrat"/>
              <a:cs typeface="Montserrat"/>
              <a:sym typeface="Montserrat"/>
            </a:endParaRPr>
          </a:p>
          <a:p>
            <a:pPr marL="342900" marR="0" lvl="0" indent="0" algn="l" rtl="0">
              <a:spcBef>
                <a:spcPts val="0"/>
              </a:spcBef>
              <a:spcAft>
                <a:spcPts val="0"/>
              </a:spcAft>
              <a:buNone/>
            </a:pPr>
            <a:endParaRPr sz="2800" strike="noStrike">
              <a:solidFill>
                <a:srgbClr val="000000"/>
              </a:solidFill>
              <a:latin typeface="Montserrat"/>
              <a:ea typeface="Montserrat"/>
              <a:cs typeface="Montserrat"/>
              <a:sym typeface="Montserrat"/>
            </a:endParaRPr>
          </a:p>
        </p:txBody>
      </p:sp>
      <p:sp>
        <p:nvSpPr>
          <p:cNvPr id="395" name="Google Shape;395;p35"/>
          <p:cNvSpPr/>
          <p:nvPr/>
        </p:nvSpPr>
        <p:spPr>
          <a:xfrm>
            <a:off x="6778512" y="1917431"/>
            <a:ext cx="487500" cy="3090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6778516" y="3848138"/>
            <a:ext cx="1395300" cy="2847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sldNum" idx="12"/>
          </p:nvPr>
        </p:nvSpPr>
        <p:spPr>
          <a:xfrm>
            <a:off x="8602841" y="478756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6"/>
          <p:cNvSpPr txBox="1">
            <a:spLocks noGrp="1"/>
          </p:cNvSpPr>
          <p:nvPr>
            <p:ph type="title"/>
          </p:nvPr>
        </p:nvSpPr>
        <p:spPr>
          <a:xfrm>
            <a:off x="342134" y="342634"/>
            <a:ext cx="8460000" cy="856200"/>
          </a:xfrm>
          <a:prstGeom prst="rect">
            <a:avLst/>
          </a:prstGeom>
          <a:noFill/>
          <a:ln>
            <a:noFill/>
          </a:ln>
        </p:spPr>
        <p:txBody>
          <a:bodyPr spcFirstLastPara="1" wrap="square" lIns="68575" tIns="68575" rIns="68575" bIns="68575" anchor="t" anchorCtr="0">
            <a:noAutofit/>
          </a:bodyPr>
          <a:lstStyle/>
          <a:p>
            <a:pPr marL="0" lvl="0" indent="0" algn="ctr" rtl="0">
              <a:lnSpc>
                <a:spcPct val="100000"/>
              </a:lnSpc>
              <a:spcBef>
                <a:spcPts val="0"/>
              </a:spcBef>
              <a:spcAft>
                <a:spcPts val="0"/>
              </a:spcAft>
              <a:buSzPts val="2100"/>
              <a:buNone/>
            </a:pPr>
            <a:r>
              <a:rPr lang="en-US" sz="2700" b="1">
                <a:solidFill>
                  <a:srgbClr val="500000"/>
                </a:solidFill>
                <a:latin typeface="Montserrat"/>
                <a:ea typeface="Montserrat"/>
                <a:cs typeface="Montserrat"/>
                <a:sym typeface="Montserrat"/>
              </a:rPr>
              <a:t>Accessing ACES via the </a:t>
            </a:r>
            <a:r>
              <a:rPr lang="en-US" sz="2700" b="1">
                <a:solidFill>
                  <a:srgbClr val="500000"/>
                </a:solidFill>
              </a:rPr>
              <a:t>ACES</a:t>
            </a:r>
            <a:r>
              <a:rPr lang="en-US" sz="2700" b="1">
                <a:solidFill>
                  <a:srgbClr val="500000"/>
                </a:solidFill>
                <a:latin typeface="Montserrat"/>
                <a:ea typeface="Montserrat"/>
                <a:cs typeface="Montserrat"/>
                <a:sym typeface="Montserrat"/>
              </a:rPr>
              <a:t> Portal (ACCESS)</a:t>
            </a:r>
            <a:endParaRPr sz="2200" b="1">
              <a:solidFill>
                <a:schemeClr val="accent2"/>
              </a:solidFill>
              <a:latin typeface="Montserrat"/>
              <a:ea typeface="Montserrat"/>
              <a:cs typeface="Montserrat"/>
              <a:sym typeface="Montserrat"/>
            </a:endParaRPr>
          </a:p>
        </p:txBody>
      </p:sp>
      <p:pic>
        <p:nvPicPr>
          <p:cNvPr id="403" name="Google Shape;403;p36"/>
          <p:cNvPicPr preferRelativeResize="0"/>
          <p:nvPr/>
        </p:nvPicPr>
        <p:blipFill rotWithShape="1">
          <a:blip r:embed="rId3">
            <a:alphaModFix/>
          </a:blip>
          <a:srcRect/>
          <a:stretch/>
        </p:blipFill>
        <p:spPr>
          <a:xfrm>
            <a:off x="4758729" y="1753676"/>
            <a:ext cx="4042247" cy="2054808"/>
          </a:xfrm>
          <a:prstGeom prst="rect">
            <a:avLst/>
          </a:prstGeom>
          <a:noFill/>
          <a:ln>
            <a:noFill/>
          </a:ln>
        </p:spPr>
      </p:pic>
      <p:pic>
        <p:nvPicPr>
          <p:cNvPr id="404" name="Google Shape;404;p36"/>
          <p:cNvPicPr preferRelativeResize="0"/>
          <p:nvPr/>
        </p:nvPicPr>
        <p:blipFill rotWithShape="1">
          <a:blip r:embed="rId4">
            <a:alphaModFix/>
          </a:blip>
          <a:srcRect/>
          <a:stretch/>
        </p:blipFill>
        <p:spPr>
          <a:xfrm>
            <a:off x="342131" y="1753676"/>
            <a:ext cx="4042247" cy="2054808"/>
          </a:xfrm>
          <a:prstGeom prst="rect">
            <a:avLst/>
          </a:prstGeom>
          <a:noFill/>
          <a:ln>
            <a:noFill/>
          </a:ln>
        </p:spPr>
      </p:pic>
      <p:sp>
        <p:nvSpPr>
          <p:cNvPr id="405" name="Google Shape;405;p36"/>
          <p:cNvSpPr txBox="1"/>
          <p:nvPr/>
        </p:nvSpPr>
        <p:spPr>
          <a:xfrm>
            <a:off x="4758722" y="1228297"/>
            <a:ext cx="4043400" cy="341100"/>
          </a:xfrm>
          <a:prstGeom prst="rect">
            <a:avLst/>
          </a:prstGeom>
          <a:noFill/>
          <a:ln>
            <a:noFill/>
          </a:ln>
        </p:spPr>
        <p:txBody>
          <a:bodyPr spcFirstLastPara="1" wrap="square" lIns="62200" tIns="62200" rIns="62200" bIns="622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ontserrat"/>
                <a:ea typeface="Montserrat"/>
                <a:cs typeface="Montserrat"/>
                <a:sym typeface="Montserrat"/>
              </a:rPr>
              <a:t>Log-in using your ACCESS credentials. </a:t>
            </a:r>
            <a:endParaRPr sz="1400" b="0" i="0" u="none" strike="noStrike" cap="none">
              <a:solidFill>
                <a:srgbClr val="000000"/>
              </a:solidFill>
              <a:latin typeface="Montserrat"/>
              <a:ea typeface="Montserrat"/>
              <a:cs typeface="Montserrat"/>
              <a:sym typeface="Montserrat"/>
            </a:endParaRPr>
          </a:p>
        </p:txBody>
      </p:sp>
      <p:pic>
        <p:nvPicPr>
          <p:cNvPr id="406" name="Google Shape;406;p36"/>
          <p:cNvPicPr preferRelativeResize="0"/>
          <p:nvPr/>
        </p:nvPicPr>
        <p:blipFill rotWithShape="1">
          <a:blip r:embed="rId4">
            <a:alphaModFix/>
          </a:blip>
          <a:srcRect l="38435" t="49181" r="38435" b="32819"/>
          <a:stretch/>
        </p:blipFill>
        <p:spPr>
          <a:xfrm>
            <a:off x="1545242" y="4009976"/>
            <a:ext cx="1637133" cy="647406"/>
          </a:xfrm>
          <a:prstGeom prst="rect">
            <a:avLst/>
          </a:prstGeom>
          <a:noFill/>
          <a:ln w="38100" cap="flat" cmpd="sng">
            <a:solidFill>
              <a:srgbClr val="FFFF00"/>
            </a:solidFill>
            <a:prstDash val="solid"/>
            <a:round/>
            <a:headEnd type="none" w="sm" len="sm"/>
            <a:tailEnd type="none" w="sm" len="sm"/>
          </a:ln>
        </p:spPr>
      </p:pic>
      <p:sp>
        <p:nvSpPr>
          <p:cNvPr id="407" name="Google Shape;407;p36"/>
          <p:cNvSpPr/>
          <p:nvPr/>
        </p:nvSpPr>
        <p:spPr>
          <a:xfrm>
            <a:off x="1886730" y="2754765"/>
            <a:ext cx="954000" cy="365100"/>
          </a:xfrm>
          <a:prstGeom prst="rect">
            <a:avLst/>
          </a:prstGeom>
          <a:noFill/>
          <a:ln w="38100" cap="flat" cmpd="sng">
            <a:solidFill>
              <a:srgbClr val="FFFF00"/>
            </a:solidFill>
            <a:prstDash val="solid"/>
            <a:round/>
            <a:headEnd type="none" w="sm" len="sm"/>
            <a:tailEnd type="none" w="sm" len="sm"/>
          </a:ln>
        </p:spPr>
        <p:txBody>
          <a:bodyPr spcFirstLastPara="1" wrap="square" lIns="62200" tIns="62200" rIns="62200" bIns="622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cxnSp>
        <p:nvCxnSpPr>
          <p:cNvPr id="408" name="Google Shape;408;p36"/>
          <p:cNvCxnSpPr>
            <a:stCxn id="407" idx="2"/>
            <a:endCxn id="406" idx="0"/>
          </p:cNvCxnSpPr>
          <p:nvPr/>
        </p:nvCxnSpPr>
        <p:spPr>
          <a:xfrm>
            <a:off x="2363730" y="3119865"/>
            <a:ext cx="0" cy="890100"/>
          </a:xfrm>
          <a:prstGeom prst="straightConnector1">
            <a:avLst/>
          </a:prstGeom>
          <a:noFill/>
          <a:ln w="38100" cap="flat" cmpd="sng">
            <a:solidFill>
              <a:srgbClr val="FFFF00"/>
            </a:solidFill>
            <a:prstDash val="solid"/>
            <a:round/>
            <a:headEnd type="none" w="sm" len="sm"/>
            <a:tailEnd type="none" w="sm" len="sm"/>
          </a:ln>
        </p:spPr>
      </p:cxnSp>
      <p:sp>
        <p:nvSpPr>
          <p:cNvPr id="409" name="Google Shape;409;p36"/>
          <p:cNvSpPr txBox="1"/>
          <p:nvPr/>
        </p:nvSpPr>
        <p:spPr>
          <a:xfrm>
            <a:off x="3329027" y="4029580"/>
            <a:ext cx="1893000" cy="679800"/>
          </a:xfrm>
          <a:prstGeom prst="rect">
            <a:avLst/>
          </a:prstGeom>
          <a:noFill/>
          <a:ln>
            <a:noFill/>
          </a:ln>
        </p:spPr>
        <p:txBody>
          <a:bodyPr spcFirstLastPara="1" wrap="square" lIns="62200" tIns="62200" rIns="62200" bIns="622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ontserrat"/>
                <a:ea typeface="Montserrat"/>
                <a:cs typeface="Montserrat"/>
                <a:sym typeface="Montserrat"/>
              </a:rPr>
              <a:t>Select the Identity Provider appropriate for your account.</a:t>
            </a:r>
            <a:endParaRPr sz="1200" b="0" i="0" u="none" strike="noStrike" cap="none">
              <a:solidFill>
                <a:srgbClr val="000000"/>
              </a:solidFill>
              <a:latin typeface="Montserrat"/>
              <a:ea typeface="Montserrat"/>
              <a:cs typeface="Montserrat"/>
              <a:sym typeface="Montserrat"/>
            </a:endParaRPr>
          </a:p>
        </p:txBody>
      </p:sp>
      <p:sp>
        <p:nvSpPr>
          <p:cNvPr id="410" name="Google Shape;410;p36"/>
          <p:cNvSpPr txBox="1">
            <a:spLocks noGrp="1"/>
          </p:cNvSpPr>
          <p:nvPr>
            <p:ph type="sldNum" idx="12"/>
          </p:nvPr>
        </p:nvSpPr>
        <p:spPr>
          <a:xfrm>
            <a:off x="11296611" y="6217623"/>
            <a:ext cx="731700" cy="524700"/>
          </a:xfrm>
          <a:prstGeom prst="rect">
            <a:avLst/>
          </a:prstGeom>
          <a:noFill/>
          <a:ln>
            <a:noFill/>
          </a:ln>
        </p:spPr>
        <p:txBody>
          <a:bodyPr spcFirstLastPara="1" wrap="square" lIns="68575" tIns="68575" rIns="68575" bIns="68575"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37"/>
          <p:cNvPicPr preferRelativeResize="0"/>
          <p:nvPr/>
        </p:nvPicPr>
        <p:blipFill rotWithShape="1">
          <a:blip r:embed="rId3">
            <a:alphaModFix/>
          </a:blip>
          <a:srcRect/>
          <a:stretch/>
        </p:blipFill>
        <p:spPr>
          <a:xfrm>
            <a:off x="2232900" y="1539730"/>
            <a:ext cx="4084498" cy="3161143"/>
          </a:xfrm>
          <a:prstGeom prst="rect">
            <a:avLst/>
          </a:prstGeom>
          <a:noFill/>
          <a:ln>
            <a:noFill/>
          </a:ln>
        </p:spPr>
      </p:pic>
      <p:sp>
        <p:nvSpPr>
          <p:cNvPr id="416" name="Google Shape;416;p37"/>
          <p:cNvSpPr txBox="1"/>
          <p:nvPr/>
        </p:nvSpPr>
        <p:spPr>
          <a:xfrm>
            <a:off x="238500" y="171450"/>
            <a:ext cx="866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a:solidFill>
                  <a:srgbClr val="500000"/>
                </a:solidFill>
                <a:latin typeface="Montserrat"/>
                <a:ea typeface="Montserrat"/>
                <a:cs typeface="Montserrat"/>
                <a:sym typeface="Montserrat"/>
              </a:rPr>
              <a:t>Shell access via the HPRC Portal</a:t>
            </a:r>
            <a:endParaRPr sz="3000" b="1" i="0" u="none" strike="noStrike" cap="none">
              <a:solidFill>
                <a:schemeClr val="accent2"/>
              </a:solidFill>
              <a:latin typeface="Montserrat"/>
              <a:ea typeface="Montserrat"/>
              <a:cs typeface="Montserrat"/>
              <a:sym typeface="Montserrat"/>
            </a:endParaRPr>
          </a:p>
        </p:txBody>
      </p:sp>
      <p:sp>
        <p:nvSpPr>
          <p:cNvPr id="417" name="Google Shape;417;p37"/>
          <p:cNvSpPr txBox="1"/>
          <p:nvPr/>
        </p:nvSpPr>
        <p:spPr>
          <a:xfrm>
            <a:off x="331525" y="863950"/>
            <a:ext cx="8378400" cy="3616500"/>
          </a:xfrm>
          <a:prstGeom prst="rect">
            <a:avLst/>
          </a:prstGeom>
          <a:noFill/>
          <a:ln>
            <a:noFill/>
          </a:ln>
        </p:spPr>
        <p:txBody>
          <a:bodyPr spcFirstLastPara="1" wrap="square" lIns="91425" tIns="91425" rIns="91425" bIns="91425" anchor="t" anchorCtr="0">
            <a:noAutofit/>
          </a:bodyPr>
          <a:lstStyle/>
          <a:p>
            <a:pPr marL="0" marR="0" lvl="0" indent="0" algn="l" rtl="0">
              <a:lnSpc>
                <a:spcPct val="97000"/>
              </a:lnSpc>
              <a:spcBef>
                <a:spcPts val="0"/>
              </a:spcBef>
              <a:spcAft>
                <a:spcPts val="0"/>
              </a:spcAft>
              <a:buClr>
                <a:schemeClr val="dk1"/>
              </a:buClr>
              <a:buSzPts val="1100"/>
              <a:buFont typeface="Arial"/>
              <a:buNone/>
            </a:pPr>
            <a:r>
              <a:rPr lang="en-US" sz="2000" b="0" i="0" u="none" strike="noStrike" cap="none">
                <a:solidFill>
                  <a:schemeClr val="dk1"/>
                </a:solidFill>
                <a:latin typeface="Montserrat"/>
                <a:ea typeface="Montserrat"/>
                <a:cs typeface="Montserrat"/>
                <a:sym typeface="Montserrat"/>
              </a:rPr>
              <a:t>Access through (most) web browsers</a:t>
            </a:r>
            <a:endParaRPr sz="1600" b="0" i="0" u="none" strike="noStrike" cap="none">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600"/>
              <a:buFont typeface="Arial"/>
              <a:buNone/>
            </a:pPr>
            <a:r>
              <a:rPr lang="en-US" sz="1600" b="0" i="0" u="none" strike="noStrike" cap="none">
                <a:solidFill>
                  <a:schemeClr val="dk1"/>
                </a:solidFill>
                <a:latin typeface="Montserrat"/>
                <a:ea typeface="Montserrat"/>
                <a:cs typeface="Montserrat"/>
                <a:sym typeface="Montserrat"/>
              </a:rPr>
              <a:t>–Top Banner Menu “Clusters” -&gt; “Shell Access”</a:t>
            </a:r>
            <a:endParaRPr sz="1600" b="0" i="0" u="none" strike="noStrike" cap="none">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2000"/>
              <a:buFont typeface="Arial"/>
              <a:buNone/>
            </a:pPr>
            <a:endParaRPr sz="2000" b="0" i="0" u="sng" strike="noStrike" cap="none">
              <a:solidFill>
                <a:schemeClr val="hlink"/>
              </a:solidFill>
              <a:latin typeface="Montserrat"/>
              <a:ea typeface="Montserrat"/>
              <a:cs typeface="Montserrat"/>
              <a:sym typeface="Montserrat"/>
            </a:endParaRPr>
          </a:p>
        </p:txBody>
      </p:sp>
      <p:sp>
        <p:nvSpPr>
          <p:cNvPr id="418" name="Google Shape;418;p37"/>
          <p:cNvSpPr/>
          <p:nvPr/>
        </p:nvSpPr>
        <p:spPr>
          <a:xfrm>
            <a:off x="4320962" y="1539725"/>
            <a:ext cx="455400" cy="209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19" name="Google Shape;419;p37"/>
          <p:cNvSpPr/>
          <p:nvPr/>
        </p:nvSpPr>
        <p:spPr>
          <a:xfrm>
            <a:off x="4320961" y="1770606"/>
            <a:ext cx="926100" cy="2094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20" name="Google Shape;420;p37"/>
          <p:cNvSpPr txBox="1">
            <a:spLocks noGrp="1"/>
          </p:cNvSpPr>
          <p:nvPr>
            <p:ph type="sldNum" idx="12"/>
          </p:nvPr>
        </p:nvSpPr>
        <p:spPr>
          <a:xfrm>
            <a:off x="11296611" y="6217623"/>
            <a:ext cx="731700" cy="524700"/>
          </a:xfrm>
          <a:prstGeom prst="rect">
            <a:avLst/>
          </a:prstGeom>
          <a:noFill/>
          <a:ln>
            <a:noFill/>
          </a:ln>
        </p:spPr>
        <p:txBody>
          <a:bodyPr spcFirstLastPara="1" wrap="square" lIns="68575" tIns="68575" rIns="68575" bIns="68575"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8"/>
          <p:cNvSpPr txBox="1">
            <a:spLocks noGrp="1"/>
          </p:cNvSpPr>
          <p:nvPr>
            <p:ph type="sldNum" idx="12"/>
          </p:nvPr>
        </p:nvSpPr>
        <p:spPr>
          <a:xfrm>
            <a:off x="11071742" y="6114348"/>
            <a:ext cx="731700" cy="524700"/>
          </a:xfrm>
          <a:prstGeom prst="rect">
            <a:avLst/>
          </a:prstGeom>
          <a:noFill/>
          <a:ln>
            <a:noFill/>
          </a:ln>
        </p:spPr>
        <p:txBody>
          <a:bodyPr spcFirstLastPara="1" wrap="square" lIns="68575" tIns="68575" rIns="68575" bIns="68575"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426" name="Google Shape;426;p38"/>
          <p:cNvSpPr txBox="1">
            <a:spLocks noGrp="1"/>
          </p:cNvSpPr>
          <p:nvPr>
            <p:ph type="title"/>
          </p:nvPr>
        </p:nvSpPr>
        <p:spPr>
          <a:xfrm>
            <a:off x="0" y="64030"/>
            <a:ext cx="8085600" cy="627900"/>
          </a:xfrm>
          <a:prstGeom prst="rect">
            <a:avLst/>
          </a:prstGeom>
          <a:noFill/>
          <a:ln>
            <a:noFill/>
          </a:ln>
        </p:spPr>
        <p:txBody>
          <a:bodyPr spcFirstLastPara="1" wrap="square" lIns="68575" tIns="68575" rIns="68575" bIns="68575" anchor="t" anchorCtr="0">
            <a:noAutofit/>
          </a:bodyPr>
          <a:lstStyle/>
          <a:p>
            <a:pPr marL="0" lvl="0" indent="0" algn="ctr" rtl="0">
              <a:lnSpc>
                <a:spcPct val="100000"/>
              </a:lnSpc>
              <a:spcBef>
                <a:spcPts val="0"/>
              </a:spcBef>
              <a:spcAft>
                <a:spcPts val="0"/>
              </a:spcAft>
              <a:buSzPts val="2100"/>
              <a:buNone/>
            </a:pPr>
            <a:r>
              <a:rPr lang="en-US" sz="3000" b="1">
                <a:solidFill>
                  <a:srgbClr val="500000"/>
                </a:solidFill>
                <a:latin typeface="Montserrat"/>
                <a:ea typeface="Montserrat"/>
                <a:cs typeface="Montserrat"/>
                <a:sym typeface="Montserrat"/>
              </a:rPr>
              <a:t>Training Materials</a:t>
            </a:r>
            <a:endParaRPr/>
          </a:p>
        </p:txBody>
      </p:sp>
      <p:sp>
        <p:nvSpPr>
          <p:cNvPr id="427" name="Google Shape;427;p38"/>
          <p:cNvSpPr txBox="1">
            <a:spLocks noGrp="1"/>
          </p:cNvSpPr>
          <p:nvPr>
            <p:ph type="body" idx="1"/>
          </p:nvPr>
        </p:nvSpPr>
        <p:spPr>
          <a:xfrm>
            <a:off x="613700" y="843311"/>
            <a:ext cx="8397900" cy="3841800"/>
          </a:xfrm>
          <a:prstGeom prst="rect">
            <a:avLst/>
          </a:prstGeom>
          <a:noFill/>
          <a:ln>
            <a:noFill/>
          </a:ln>
        </p:spPr>
        <p:txBody>
          <a:bodyPr spcFirstLastPara="1" wrap="square" lIns="68575" tIns="68575" rIns="68575" bIns="68575" anchor="t" anchorCtr="0">
            <a:noAutofit/>
          </a:bodyPr>
          <a:lstStyle/>
          <a:p>
            <a:pPr marL="0" marR="139700" lvl="0" indent="0" algn="l" rtl="0">
              <a:lnSpc>
                <a:spcPct val="150000"/>
              </a:lnSpc>
              <a:spcBef>
                <a:spcPts val="0"/>
              </a:spcBef>
              <a:spcAft>
                <a:spcPts val="0"/>
              </a:spcAft>
              <a:buSzPts val="1400"/>
              <a:buNone/>
            </a:pPr>
            <a:endParaRPr sz="600" dirty="0">
              <a:solidFill>
                <a:schemeClr val="dk1"/>
              </a:solidFill>
            </a:endParaRPr>
          </a:p>
          <a:p>
            <a:pPr marL="342900" marR="139700" lvl="0" indent="-241300" algn="l" rtl="0">
              <a:lnSpc>
                <a:spcPct val="200000"/>
              </a:lnSpc>
              <a:spcBef>
                <a:spcPts val="0"/>
              </a:spcBef>
              <a:spcAft>
                <a:spcPts val="0"/>
              </a:spcAft>
              <a:buClr>
                <a:schemeClr val="dk1"/>
              </a:buClr>
              <a:buSzPts val="1200"/>
              <a:buChar char="●"/>
            </a:pPr>
            <a:r>
              <a:rPr lang="en-US" sz="1600" dirty="0">
                <a:solidFill>
                  <a:schemeClr val="dk1"/>
                </a:solidFill>
              </a:rPr>
              <a:t>From the ACES login node, </a:t>
            </a:r>
            <a:r>
              <a:rPr lang="en-US" sz="1600" dirty="0" err="1">
                <a:solidFill>
                  <a:schemeClr val="dk1"/>
                </a:solidFill>
              </a:rPr>
              <a:t>ssh</a:t>
            </a:r>
            <a:r>
              <a:rPr lang="en-US" sz="1600" dirty="0">
                <a:solidFill>
                  <a:schemeClr val="dk1"/>
                </a:solidFill>
              </a:rPr>
              <a:t> into the poplar2 (BOW Pod16) IPU system</a:t>
            </a:r>
          </a:p>
          <a:p>
            <a:pPr marL="342900" marR="139700" lvl="0" indent="0" algn="l" rtl="0">
              <a:lnSpc>
                <a:spcPct val="200000"/>
              </a:lnSpc>
              <a:spcBef>
                <a:spcPts val="0"/>
              </a:spcBef>
              <a:spcAft>
                <a:spcPts val="0"/>
              </a:spcAft>
              <a:buSzPts val="1400"/>
              <a:buNone/>
            </a:pPr>
            <a:endParaRPr lang="en-US" sz="1600" dirty="0">
              <a:solidFill>
                <a:schemeClr val="dk1"/>
              </a:solidFill>
            </a:endParaRPr>
          </a:p>
          <a:p>
            <a:pPr marL="342900" marR="139700" lvl="0" indent="-241300" algn="l" rtl="0">
              <a:lnSpc>
                <a:spcPct val="200000"/>
              </a:lnSpc>
              <a:spcBef>
                <a:spcPts val="0"/>
              </a:spcBef>
              <a:spcAft>
                <a:spcPts val="0"/>
              </a:spcAft>
              <a:buClr>
                <a:schemeClr val="dk1"/>
              </a:buClr>
              <a:buSzPts val="1200"/>
              <a:buChar char="●"/>
            </a:pPr>
            <a:r>
              <a:rPr lang="en-US" sz="1600" dirty="0">
                <a:solidFill>
                  <a:schemeClr val="dk1"/>
                </a:solidFill>
              </a:rPr>
              <a:t>Change to your scratch directory:</a:t>
            </a:r>
            <a:endParaRPr sz="1600" dirty="0">
              <a:solidFill>
                <a:schemeClr val="dk1"/>
              </a:solidFill>
            </a:endParaRPr>
          </a:p>
          <a:p>
            <a:pPr marL="342900" marR="139700" lvl="0" indent="0" algn="l" rtl="0">
              <a:lnSpc>
                <a:spcPct val="200000"/>
              </a:lnSpc>
              <a:spcBef>
                <a:spcPts val="0"/>
              </a:spcBef>
              <a:spcAft>
                <a:spcPts val="0"/>
              </a:spcAft>
              <a:buSzPts val="1400"/>
              <a:buNone/>
            </a:pPr>
            <a:endParaRPr sz="1600" dirty="0">
              <a:solidFill>
                <a:schemeClr val="dk1"/>
              </a:solidFill>
            </a:endParaRPr>
          </a:p>
          <a:p>
            <a:pPr marL="342900" marR="139700" lvl="0" indent="-254000" algn="l" rtl="0">
              <a:lnSpc>
                <a:spcPct val="200000"/>
              </a:lnSpc>
              <a:spcBef>
                <a:spcPts val="0"/>
              </a:spcBef>
              <a:spcAft>
                <a:spcPts val="0"/>
              </a:spcAft>
              <a:buClr>
                <a:schemeClr val="dk1"/>
              </a:buClr>
              <a:buSzPts val="1400"/>
              <a:buChar char="●"/>
            </a:pPr>
            <a:r>
              <a:rPr lang="en-US" sz="1600" dirty="0">
                <a:solidFill>
                  <a:schemeClr val="dk1"/>
                </a:solidFill>
              </a:rPr>
              <a:t>Copy the </a:t>
            </a:r>
            <a:r>
              <a:rPr lang="en-US" sz="1600" b="1" dirty="0">
                <a:solidFill>
                  <a:schemeClr val="dk1"/>
                </a:solidFill>
              </a:rPr>
              <a:t>example</a:t>
            </a:r>
            <a:r>
              <a:rPr lang="en-US" sz="1600" dirty="0">
                <a:solidFill>
                  <a:schemeClr val="dk1"/>
                </a:solidFill>
              </a:rPr>
              <a:t> materials to your scratch directory</a:t>
            </a:r>
            <a:r>
              <a:rPr lang="en-US" sz="1400" dirty="0">
                <a:solidFill>
                  <a:schemeClr val="dk1"/>
                </a:solidFill>
              </a:rPr>
              <a:t>:</a:t>
            </a:r>
            <a:endParaRPr sz="1400" dirty="0">
              <a:solidFill>
                <a:schemeClr val="dk1"/>
              </a:solidFill>
            </a:endParaRPr>
          </a:p>
          <a:p>
            <a:pPr marL="342900" marR="139700" lvl="0" indent="0" algn="l" rtl="0">
              <a:lnSpc>
                <a:spcPct val="200000"/>
              </a:lnSpc>
              <a:spcBef>
                <a:spcPts val="0"/>
              </a:spcBef>
              <a:spcAft>
                <a:spcPts val="0"/>
              </a:spcAft>
              <a:buSzPts val="1400"/>
              <a:buNone/>
            </a:pPr>
            <a:endParaRPr sz="1400" dirty="0">
              <a:solidFill>
                <a:schemeClr val="dk1"/>
              </a:solidFill>
            </a:endParaRPr>
          </a:p>
          <a:p>
            <a:pPr marL="342900" marR="139700" lvl="0" indent="-241300" algn="l" rtl="0">
              <a:lnSpc>
                <a:spcPct val="200000"/>
              </a:lnSpc>
              <a:spcBef>
                <a:spcPts val="0"/>
              </a:spcBef>
              <a:spcAft>
                <a:spcPts val="0"/>
              </a:spcAft>
              <a:buClr>
                <a:schemeClr val="dk1"/>
              </a:buClr>
              <a:buSzPts val="1200"/>
              <a:buChar char="●"/>
            </a:pPr>
            <a:r>
              <a:rPr lang="en-US" sz="1600" dirty="0">
                <a:solidFill>
                  <a:schemeClr val="dk1"/>
                </a:solidFill>
              </a:rPr>
              <a:t>Copy the hands-on </a:t>
            </a:r>
            <a:r>
              <a:rPr lang="en-US" sz="1600" b="1" dirty="0">
                <a:solidFill>
                  <a:schemeClr val="dk1"/>
                </a:solidFill>
              </a:rPr>
              <a:t>exercise</a:t>
            </a:r>
            <a:r>
              <a:rPr lang="en-US" sz="1600" dirty="0">
                <a:solidFill>
                  <a:schemeClr val="dk1"/>
                </a:solidFill>
              </a:rPr>
              <a:t> materials to your scratch directory:</a:t>
            </a:r>
            <a:endParaRPr sz="1400" dirty="0">
              <a:solidFill>
                <a:schemeClr val="dk1"/>
              </a:solidFill>
            </a:endParaRPr>
          </a:p>
        </p:txBody>
      </p:sp>
      <p:sp>
        <p:nvSpPr>
          <p:cNvPr id="428" name="Google Shape;428;p38"/>
          <p:cNvSpPr/>
          <p:nvPr/>
        </p:nvSpPr>
        <p:spPr>
          <a:xfrm>
            <a:off x="1168956" y="2670503"/>
            <a:ext cx="4413000" cy="38185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ourier New"/>
                <a:ea typeface="Courier New"/>
                <a:cs typeface="Courier New"/>
                <a:sym typeface="Courier New"/>
              </a:rPr>
              <a:t>cd $SCRATCH</a:t>
            </a:r>
            <a:endParaRPr sz="1600" b="0" i="0" u="none" strike="noStrike" cap="none">
              <a:solidFill>
                <a:srgbClr val="000000"/>
              </a:solidFill>
              <a:latin typeface="Courier New"/>
              <a:ea typeface="Courier New"/>
              <a:cs typeface="Courier New"/>
              <a:sym typeface="Courier New"/>
            </a:endParaRPr>
          </a:p>
        </p:txBody>
      </p:sp>
      <p:sp>
        <p:nvSpPr>
          <p:cNvPr id="429" name="Google Shape;429;p38"/>
          <p:cNvSpPr/>
          <p:nvPr/>
        </p:nvSpPr>
        <p:spPr>
          <a:xfrm>
            <a:off x="1168950" y="3570762"/>
            <a:ext cx="7422900" cy="38185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git clone https://github.com/graphcore/examples.git</a:t>
            </a:r>
            <a:endParaRPr sz="1600" b="0" i="0" u="none" strike="noStrike" cap="none">
              <a:solidFill>
                <a:srgbClr val="000000"/>
              </a:solidFill>
              <a:latin typeface="Courier New"/>
              <a:ea typeface="Courier New"/>
              <a:cs typeface="Courier New"/>
              <a:sym typeface="Courier New"/>
            </a:endParaRPr>
          </a:p>
        </p:txBody>
      </p:sp>
      <p:sp>
        <p:nvSpPr>
          <p:cNvPr id="430" name="Google Shape;430;p38"/>
          <p:cNvSpPr/>
          <p:nvPr/>
        </p:nvSpPr>
        <p:spPr>
          <a:xfrm>
            <a:off x="1168956" y="1634501"/>
            <a:ext cx="4413000" cy="38185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ourier New"/>
                <a:ea typeface="Courier New"/>
                <a:cs typeface="Courier New"/>
                <a:sym typeface="Courier New"/>
              </a:rPr>
              <a:t>ssh poplar2</a:t>
            </a:r>
            <a:endParaRPr sz="1600" b="0" i="0" u="none" strike="noStrike" cap="none">
              <a:solidFill>
                <a:srgbClr val="000000"/>
              </a:solidFill>
              <a:latin typeface="Courier New"/>
              <a:ea typeface="Courier New"/>
              <a:cs typeface="Courier New"/>
              <a:sym typeface="Courier New"/>
            </a:endParaRPr>
          </a:p>
        </p:txBody>
      </p:sp>
      <p:sp>
        <p:nvSpPr>
          <p:cNvPr id="431" name="Google Shape;431;p38"/>
          <p:cNvSpPr/>
          <p:nvPr/>
        </p:nvSpPr>
        <p:spPr>
          <a:xfrm>
            <a:off x="1168950" y="4383993"/>
            <a:ext cx="7422900" cy="38185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urier New"/>
                <a:ea typeface="Courier New"/>
                <a:cs typeface="Courier New"/>
                <a:sym typeface="Courier New"/>
              </a:rPr>
              <a:t>git clone https://github.com/happidence1/IPU-Training.git</a:t>
            </a:r>
            <a:endParaRPr sz="16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9"/>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Poplar SDK setup</a:t>
            </a:r>
            <a:endParaRPr sz="3100" b="1" i="0" u="none" strike="noStrike" cap="none">
              <a:solidFill>
                <a:srgbClr val="500000"/>
              </a:solidFill>
              <a:latin typeface="Calibri"/>
              <a:ea typeface="Calibri"/>
              <a:cs typeface="Calibri"/>
              <a:sym typeface="Calibri"/>
            </a:endParaRPr>
          </a:p>
        </p:txBody>
      </p:sp>
      <p:sp>
        <p:nvSpPr>
          <p:cNvPr id="437" name="Google Shape;437;p39"/>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8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38" name="Google Shape;438;p39"/>
          <p:cNvSpPr/>
          <p:nvPr/>
        </p:nvSpPr>
        <p:spPr>
          <a:xfrm>
            <a:off x="554644" y="896850"/>
            <a:ext cx="7887600" cy="334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800"/>
              <a:buFont typeface="Arial"/>
              <a:buNone/>
            </a:pPr>
            <a:r>
              <a:rPr lang="en-US" sz="1700" b="0" i="0" u="none" strike="noStrike" cap="none">
                <a:solidFill>
                  <a:srgbClr val="000000"/>
                </a:solidFill>
                <a:latin typeface="Courier New"/>
                <a:ea typeface="Courier New"/>
                <a:cs typeface="Courier New"/>
                <a:sym typeface="Courier New"/>
              </a:rPr>
              <a:t>source </a:t>
            </a:r>
            <a:r>
              <a:rPr lang="en-US" sz="1700">
                <a:latin typeface="Courier New"/>
                <a:ea typeface="Courier New"/>
                <a:cs typeface="Courier New"/>
                <a:sym typeface="Courier New"/>
              </a:rPr>
              <a:t>/opt/gc/poplar/poplar_sdk-ubuntu_20_04-3.3.0+1403-208993bbb7/poplar-ubuntu_20_04-3.3.0+7857-b67b751185</a:t>
            </a:r>
            <a:r>
              <a:rPr lang="en-US" sz="1700" b="0" i="0" u="none" strike="noStrike" cap="none">
                <a:solidFill>
                  <a:srgbClr val="000000"/>
                </a:solidFill>
                <a:latin typeface="Courier New"/>
                <a:ea typeface="Courier New"/>
                <a:cs typeface="Courier New"/>
                <a:sym typeface="Courier New"/>
              </a:rPr>
              <a:t>/enable.sh</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800"/>
              <a:buFont typeface="Arial"/>
              <a:buNone/>
            </a:pP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800"/>
              <a:buFont typeface="Arial"/>
              <a:buNone/>
            </a:pPr>
            <a:r>
              <a:rPr lang="en-US" sz="1700" b="0" i="0" u="none" strike="noStrike" cap="none">
                <a:solidFill>
                  <a:srgbClr val="000000"/>
                </a:solidFill>
                <a:latin typeface="Courier New"/>
                <a:ea typeface="Courier New"/>
                <a:cs typeface="Courier New"/>
                <a:sym typeface="Courier New"/>
              </a:rPr>
              <a:t>source </a:t>
            </a:r>
            <a:r>
              <a:rPr lang="en-US" sz="1700">
                <a:latin typeface="Courier New"/>
                <a:ea typeface="Courier New"/>
                <a:cs typeface="Courier New"/>
                <a:sym typeface="Courier New"/>
              </a:rPr>
              <a:t>/opt/gc/poplar/poplar_sdk-ubuntu_20_04-3.3.0+1403-208993bbb7/popart-ubuntu_20_04-3.3.0+7857-b67b751185</a:t>
            </a:r>
            <a:r>
              <a:rPr lang="en-US" sz="1700" b="0" i="0" u="none" strike="noStrike" cap="none">
                <a:solidFill>
                  <a:srgbClr val="000000"/>
                </a:solidFill>
                <a:latin typeface="Courier New"/>
                <a:ea typeface="Courier New"/>
                <a:cs typeface="Courier New"/>
                <a:sym typeface="Courier New"/>
              </a:rPr>
              <a:t>/enable.sh</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800"/>
              <a:buFont typeface="Arial"/>
              <a:buNone/>
            </a:pP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800"/>
              <a:buFont typeface="Arial"/>
              <a:buNone/>
            </a:pPr>
            <a:r>
              <a:rPr lang="en-US" sz="1700" b="0" i="0" u="none" strike="noStrike" cap="none">
                <a:solidFill>
                  <a:srgbClr val="000000"/>
                </a:solidFill>
                <a:latin typeface="Courier New"/>
                <a:ea typeface="Courier New"/>
                <a:cs typeface="Courier New"/>
                <a:sym typeface="Courier New"/>
              </a:rPr>
              <a:t>mkdir -p $SCRATCH/tmp</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800"/>
              <a:buFont typeface="Arial"/>
              <a:buNone/>
            </a:pPr>
            <a:r>
              <a:rPr lang="en-US" sz="1700" b="0" i="0" u="none" strike="noStrike" cap="none">
                <a:solidFill>
                  <a:srgbClr val="000000"/>
                </a:solidFill>
                <a:latin typeface="Courier New"/>
                <a:ea typeface="Courier New"/>
                <a:cs typeface="Courier New"/>
                <a:sym typeface="Courier New"/>
              </a:rPr>
              <a:t>export TF_POPLAR_FLAGS=--executable_cache_path=</a:t>
            </a:r>
            <a:r>
              <a:rPr lang="en-US" sz="1700" b="0" i="0" u="none" strike="noStrike" cap="none">
                <a:solidFill>
                  <a:schemeClr val="dk1"/>
                </a:solidFill>
                <a:latin typeface="Courier New"/>
                <a:ea typeface="Courier New"/>
                <a:cs typeface="Courier New"/>
                <a:sym typeface="Courier New"/>
              </a:rPr>
              <a:t>$SCRATCH</a:t>
            </a:r>
            <a:r>
              <a:rPr lang="en-US" sz="1700" b="0" i="0" u="none" strike="noStrike" cap="none">
                <a:solidFill>
                  <a:srgbClr val="000000"/>
                </a:solidFill>
                <a:latin typeface="Courier New"/>
                <a:ea typeface="Courier New"/>
                <a:cs typeface="Courier New"/>
                <a:sym typeface="Courier New"/>
              </a:rPr>
              <a:t>/tmp</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800"/>
              <a:buFont typeface="Arial"/>
              <a:buNone/>
            </a:pPr>
            <a:r>
              <a:rPr lang="en-US" sz="1700" b="0" i="0" u="none" strike="noStrike" cap="none">
                <a:solidFill>
                  <a:srgbClr val="000000"/>
                </a:solidFill>
                <a:latin typeface="Courier New"/>
                <a:ea typeface="Courier New"/>
                <a:cs typeface="Courier New"/>
                <a:sym typeface="Courier New"/>
              </a:rPr>
              <a:t>export POPTORCH_CACHE_DIR=$SCRATCH/tmp</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0"/>
          <p:cNvSpPr txBox="1">
            <a:spLocks noGrp="1"/>
          </p:cNvSpPr>
          <p:nvPr>
            <p:ph type="title"/>
          </p:nvPr>
        </p:nvSpPr>
        <p:spPr>
          <a:xfrm>
            <a:off x="311738" y="2446644"/>
            <a:ext cx="8520600" cy="572700"/>
          </a:xfrm>
          <a:prstGeom prst="rect">
            <a:avLst/>
          </a:prstGeom>
          <a:noFill/>
          <a:ln>
            <a:noFill/>
          </a:ln>
        </p:spPr>
        <p:txBody>
          <a:bodyPr spcFirstLastPara="1" wrap="square" lIns="68575" tIns="68575" rIns="68575" bIns="68575" anchor="b" anchorCtr="0">
            <a:noAutofit/>
          </a:bodyPr>
          <a:lstStyle/>
          <a:p>
            <a:pPr marL="0" lvl="0" indent="0" algn="ctr" rtl="0">
              <a:lnSpc>
                <a:spcPct val="100000"/>
              </a:lnSpc>
              <a:spcBef>
                <a:spcPts val="0"/>
              </a:spcBef>
              <a:spcAft>
                <a:spcPts val="0"/>
              </a:spcAft>
              <a:buSzPts val="2100"/>
              <a:buNone/>
            </a:pPr>
            <a:r>
              <a:rPr lang="en-US" sz="3100" b="1">
                <a:solidFill>
                  <a:srgbClr val="500000"/>
                </a:solidFill>
                <a:latin typeface="Calibri"/>
                <a:ea typeface="Calibri"/>
                <a:cs typeface="Calibri"/>
                <a:sym typeface="Calibri"/>
              </a:rPr>
              <a:t>Run a TensorFlow (TF) model on IPU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1"/>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TF Virtual Environment Setup</a:t>
            </a:r>
            <a:endParaRPr sz="3100" b="1" i="0" u="none" strike="noStrike" cap="none">
              <a:solidFill>
                <a:srgbClr val="500000"/>
              </a:solidFill>
              <a:latin typeface="Calibri"/>
              <a:ea typeface="Calibri"/>
              <a:cs typeface="Calibri"/>
              <a:sym typeface="Calibri"/>
            </a:endParaRPr>
          </a:p>
        </p:txBody>
      </p:sp>
      <p:sp>
        <p:nvSpPr>
          <p:cNvPr id="450" name="Google Shape;450;p41"/>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8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51" name="Google Shape;451;p41"/>
          <p:cNvSpPr/>
          <p:nvPr/>
        </p:nvSpPr>
        <p:spPr>
          <a:xfrm>
            <a:off x="554644" y="896850"/>
            <a:ext cx="7887600" cy="334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Courier New"/>
                <a:ea typeface="Courier New"/>
                <a:cs typeface="Courier New"/>
                <a:sym typeface="Courier New"/>
              </a:rPr>
              <a:t>virtualenv -p python3 venv_tf2</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Courier New"/>
                <a:ea typeface="Courier New"/>
                <a:cs typeface="Courier New"/>
                <a:sym typeface="Courier New"/>
              </a:rPr>
              <a:t>source venv_tf2/bin/activate</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Courier New"/>
                <a:ea typeface="Courier New"/>
                <a:cs typeface="Courier New"/>
                <a:sym typeface="Courier New"/>
              </a:rPr>
              <a:t>python -m pip install -U pip</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Courier New"/>
                <a:ea typeface="Courier New"/>
                <a:cs typeface="Courier New"/>
                <a:sym typeface="Courier New"/>
              </a:rPr>
              <a:t>python -m pip install </a:t>
            </a:r>
            <a:r>
              <a:rPr lang="en-US" sz="1700">
                <a:latin typeface="Courier New"/>
                <a:ea typeface="Courier New"/>
                <a:cs typeface="Courier New"/>
                <a:sym typeface="Courier New"/>
              </a:rPr>
              <a:t>/opt/gc/poplar/poplar_sdk-ubuntu_20_04-3.3.0+1403-208993bbb7</a:t>
            </a:r>
            <a:r>
              <a:rPr lang="en-US" sz="1700" b="0" i="0" u="none" strike="noStrike" cap="none">
                <a:solidFill>
                  <a:srgbClr val="000000"/>
                </a:solidFill>
                <a:latin typeface="Courier New"/>
                <a:ea typeface="Courier New"/>
                <a:cs typeface="Courier New"/>
                <a:sym typeface="Courier New"/>
              </a:rPr>
              <a:t>/</a:t>
            </a:r>
            <a:r>
              <a:rPr lang="en-US" sz="1700">
                <a:latin typeface="Courier New"/>
                <a:ea typeface="Courier New"/>
                <a:cs typeface="Courier New"/>
                <a:sym typeface="Courier New"/>
              </a:rPr>
              <a:t>tensorflow-2.6.3+gc3.3.0+251582+08d96978c7f+intel_skylake512-cp38-cp38-linux_x86_64.whl</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2"/>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a:solidFill>
                  <a:srgbClr val="500000"/>
                </a:solidFill>
                <a:latin typeface="Calibri"/>
                <a:ea typeface="Calibri"/>
                <a:cs typeface="Calibri"/>
                <a:sym typeface="Calibri"/>
              </a:rPr>
              <a:t>Run a TensorFlow model on IPU</a:t>
            </a:r>
            <a:endParaRPr sz="3100" b="1">
              <a:solidFill>
                <a:srgbClr val="500000"/>
              </a:solidFill>
              <a:latin typeface="Calibri"/>
              <a:ea typeface="Calibri"/>
              <a:cs typeface="Calibri"/>
              <a:sym typeface="Calibri"/>
            </a:endParaRPr>
          </a:p>
        </p:txBody>
      </p:sp>
      <p:sp>
        <p:nvSpPr>
          <p:cNvPr id="457" name="Google Shape;457;p42"/>
          <p:cNvSpPr/>
          <p:nvPr/>
        </p:nvSpPr>
        <p:spPr>
          <a:xfrm>
            <a:off x="554644" y="896850"/>
            <a:ext cx="7887600" cy="121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ourier New"/>
                <a:ea typeface="Courier New"/>
                <a:cs typeface="Courier New"/>
                <a:sym typeface="Courier New"/>
              </a:rPr>
              <a:t>cd examples/tutorials/tutorials/tensorflow2/keras/completed_demos/</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ourier New"/>
                <a:ea typeface="Courier New"/>
                <a:cs typeface="Courier New"/>
                <a:sym typeface="Courier New"/>
              </a:rPr>
              <a:t>python completed_demo_ipu.py</a:t>
            </a:r>
            <a:endParaRPr sz="1500" b="0" i="0" u="none" strike="noStrike" cap="none">
              <a:solidFill>
                <a:srgbClr val="000000"/>
              </a:solidFill>
              <a:latin typeface="Courier New"/>
              <a:ea typeface="Courier New"/>
              <a:cs typeface="Courier New"/>
              <a:sym typeface="Courier New"/>
            </a:endParaRPr>
          </a:p>
        </p:txBody>
      </p:sp>
      <p:sp>
        <p:nvSpPr>
          <p:cNvPr id="458" name="Google Shape;458;p42"/>
          <p:cNvSpPr txBox="1"/>
          <p:nvPr/>
        </p:nvSpPr>
        <p:spPr>
          <a:xfrm>
            <a:off x="554644" y="2273194"/>
            <a:ext cx="7887600" cy="354000"/>
          </a:xfrm>
          <a:prstGeom prst="rect">
            <a:avLst/>
          </a:prstGeom>
          <a:noFill/>
          <a:ln>
            <a:noFill/>
          </a:ln>
        </p:spPr>
        <p:txBody>
          <a:bodyPr spcFirstLastPara="1" wrap="square" lIns="68575" tIns="68575" rIns="68575" bIns="68575" anchor="t" anchorCtr="0">
            <a:spAutoFit/>
          </a:bodyPr>
          <a:lstStyle/>
          <a:p>
            <a:pPr marL="342900" marR="139700" lvl="0" indent="-254000" algn="l" rtl="0">
              <a:lnSpc>
                <a:spcPct val="2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Deactivate the virtual environment after the model finishes running.</a:t>
            </a:r>
            <a:endParaRPr sz="1400" b="0" i="0" u="none" strike="noStrike" cap="none">
              <a:solidFill>
                <a:schemeClr val="dk1"/>
              </a:solidFill>
              <a:latin typeface="Arial"/>
              <a:ea typeface="Arial"/>
              <a:cs typeface="Arial"/>
              <a:sym typeface="Arial"/>
            </a:endParaRPr>
          </a:p>
        </p:txBody>
      </p:sp>
      <p:sp>
        <p:nvSpPr>
          <p:cNvPr id="459" name="Google Shape;459;p42"/>
          <p:cNvSpPr/>
          <p:nvPr/>
        </p:nvSpPr>
        <p:spPr>
          <a:xfrm>
            <a:off x="554644" y="2709244"/>
            <a:ext cx="78876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ourier New"/>
                <a:ea typeface="Courier New"/>
                <a:cs typeface="Courier New"/>
                <a:sym typeface="Courier New"/>
              </a:rPr>
              <a:t>deactivate</a:t>
            </a:r>
            <a:endParaRPr sz="15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3"/>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a:solidFill>
                  <a:srgbClr val="500000"/>
                </a:solidFill>
                <a:latin typeface="Calibri"/>
                <a:ea typeface="Calibri"/>
                <a:cs typeface="Calibri"/>
                <a:sym typeface="Calibri"/>
              </a:rPr>
              <a:t>Monitor the IPU usage with gc-monitor command</a:t>
            </a:r>
            <a:endParaRPr sz="3100" b="1">
              <a:solidFill>
                <a:srgbClr val="500000"/>
              </a:solidFill>
              <a:latin typeface="Calibri"/>
              <a:ea typeface="Calibri"/>
              <a:cs typeface="Calibri"/>
              <a:sym typeface="Calibri"/>
            </a:endParaRPr>
          </a:p>
        </p:txBody>
      </p:sp>
      <p:pic>
        <p:nvPicPr>
          <p:cNvPr id="466" name="Google Shape;466;p43"/>
          <p:cNvPicPr preferRelativeResize="0"/>
          <p:nvPr/>
        </p:nvPicPr>
        <p:blipFill rotWithShape="1">
          <a:blip r:embed="rId3">
            <a:alphaModFix/>
          </a:blip>
          <a:srcRect/>
          <a:stretch/>
        </p:blipFill>
        <p:spPr>
          <a:xfrm>
            <a:off x="1793651" y="1071249"/>
            <a:ext cx="5556677" cy="3643900"/>
          </a:xfrm>
          <a:prstGeom prst="rect">
            <a:avLst/>
          </a:prstGeom>
          <a:noFill/>
          <a:ln>
            <a:noFill/>
          </a:ln>
        </p:spPr>
      </p:pic>
      <p:sp>
        <p:nvSpPr>
          <p:cNvPr id="467" name="Google Shape;467;p43"/>
          <p:cNvSpPr/>
          <p:nvPr/>
        </p:nvSpPr>
        <p:spPr>
          <a:xfrm>
            <a:off x="101168" y="1123744"/>
            <a:ext cx="14967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ourier New"/>
                <a:ea typeface="Courier New"/>
                <a:cs typeface="Courier New"/>
                <a:sym typeface="Courier New"/>
              </a:rPr>
              <a:t>watch -n 2 gc-monitor</a:t>
            </a:r>
            <a:endParaRPr sz="15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25"/>
          <p:cNvGrpSpPr/>
          <p:nvPr/>
        </p:nvGrpSpPr>
        <p:grpSpPr>
          <a:xfrm>
            <a:off x="308839" y="1395376"/>
            <a:ext cx="3558375" cy="924600"/>
            <a:chOff x="308838" y="1242975"/>
            <a:chExt cx="3558375" cy="924600"/>
          </a:xfrm>
        </p:grpSpPr>
        <p:cxnSp>
          <p:nvCxnSpPr>
            <p:cNvPr id="129" name="Google Shape;129;p25"/>
            <p:cNvCxnSpPr/>
            <p:nvPr/>
          </p:nvCxnSpPr>
          <p:spPr>
            <a:xfrm rot="10800000">
              <a:off x="2642013" y="1654113"/>
              <a:ext cx="1225200" cy="0"/>
            </a:xfrm>
            <a:prstGeom prst="straightConnector1">
              <a:avLst/>
            </a:prstGeom>
            <a:noFill/>
            <a:ln w="9525" cap="flat" cmpd="sng">
              <a:solidFill>
                <a:srgbClr val="249C90"/>
              </a:solidFill>
              <a:prstDash val="solid"/>
              <a:round/>
              <a:headEnd type="none" w="sm" len="sm"/>
              <a:tailEnd type="oval" w="med" len="med"/>
            </a:ln>
          </p:spPr>
        </p:cxnSp>
        <p:sp>
          <p:nvSpPr>
            <p:cNvPr id="130" name="Google Shape;130;p25"/>
            <p:cNvSpPr txBox="1"/>
            <p:nvPr/>
          </p:nvSpPr>
          <p:spPr>
            <a:xfrm>
              <a:off x="308838" y="1242975"/>
              <a:ext cx="2124000" cy="924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Roboto"/>
                  <a:ea typeface="Roboto"/>
                  <a:cs typeface="Roboto"/>
                  <a:sym typeface="Roboto"/>
                </a:rPr>
                <a:t>Section I. Intro to IPUs</a:t>
              </a:r>
              <a:endParaRPr sz="1200" b="1" i="0" u="none" strike="noStrike" cap="none">
                <a:solidFill>
                  <a:srgbClr val="000000"/>
                </a:solidFill>
                <a:latin typeface="Roboto"/>
                <a:ea typeface="Roboto"/>
                <a:cs typeface="Roboto"/>
                <a:sym typeface="Roboto"/>
              </a:endParaRPr>
            </a:p>
            <a:p>
              <a:pPr marL="0" marR="0" lvl="0" indent="0" algn="r"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Roboto"/>
                <a:ea typeface="Roboto"/>
                <a:cs typeface="Roboto"/>
                <a:sym typeface="Roboto"/>
              </a:endParaRPr>
            </a:p>
            <a:p>
              <a:pPr marL="0" marR="0" lvl="0" indent="0" algn="r" rtl="0">
                <a:lnSpc>
                  <a:spcPct val="100000"/>
                </a:lnSpc>
                <a:spcBef>
                  <a:spcPts val="0"/>
                </a:spcBef>
                <a:spcAft>
                  <a:spcPts val="1600"/>
                </a:spcAft>
                <a:buClr>
                  <a:srgbClr val="000000"/>
                </a:buClr>
                <a:buSzPts val="800"/>
                <a:buFont typeface="Arial"/>
                <a:buNone/>
              </a:pPr>
              <a:r>
                <a:rPr lang="en-US" sz="800" b="0" i="0" u="none" strike="noStrike" cap="none">
                  <a:solidFill>
                    <a:srgbClr val="000000"/>
                  </a:solidFill>
                  <a:latin typeface="Roboto"/>
                  <a:ea typeface="Roboto"/>
                  <a:cs typeface="Roboto"/>
                  <a:sym typeface="Roboto"/>
                </a:rPr>
                <a:t>We will introduce Graphcore IPU architecture, and the IPU systems on TAMU ACES platform.</a:t>
              </a:r>
              <a:endParaRPr sz="800" b="1" i="0" u="none" strike="noStrike" cap="none">
                <a:solidFill>
                  <a:srgbClr val="000000"/>
                </a:solidFill>
                <a:latin typeface="Roboto"/>
                <a:ea typeface="Roboto"/>
                <a:cs typeface="Roboto"/>
                <a:sym typeface="Roboto"/>
              </a:endParaRPr>
            </a:p>
          </p:txBody>
        </p:sp>
      </p:grpSp>
      <p:grpSp>
        <p:nvGrpSpPr>
          <p:cNvPr id="131" name="Google Shape;131;p25"/>
          <p:cNvGrpSpPr/>
          <p:nvPr/>
        </p:nvGrpSpPr>
        <p:grpSpPr>
          <a:xfrm>
            <a:off x="308838" y="3027126"/>
            <a:ext cx="3263100" cy="924600"/>
            <a:chOff x="308838" y="2646125"/>
            <a:chExt cx="3263100" cy="924600"/>
          </a:xfrm>
        </p:grpSpPr>
        <p:cxnSp>
          <p:nvCxnSpPr>
            <p:cNvPr id="132" name="Google Shape;132;p25"/>
            <p:cNvCxnSpPr/>
            <p:nvPr/>
          </p:nvCxnSpPr>
          <p:spPr>
            <a:xfrm rot="10800000">
              <a:off x="2641938" y="3108425"/>
              <a:ext cx="930000" cy="0"/>
            </a:xfrm>
            <a:prstGeom prst="straightConnector1">
              <a:avLst/>
            </a:prstGeom>
            <a:noFill/>
            <a:ln w="9525" cap="flat" cmpd="sng">
              <a:solidFill>
                <a:srgbClr val="1F887E"/>
              </a:solidFill>
              <a:prstDash val="solid"/>
              <a:round/>
              <a:headEnd type="none" w="sm" len="sm"/>
              <a:tailEnd type="oval" w="med" len="med"/>
            </a:ln>
          </p:spPr>
        </p:cxnSp>
        <p:sp>
          <p:nvSpPr>
            <p:cNvPr id="133" name="Google Shape;133;p25"/>
            <p:cNvSpPr txBox="1"/>
            <p:nvPr/>
          </p:nvSpPr>
          <p:spPr>
            <a:xfrm>
              <a:off x="308838" y="2646125"/>
              <a:ext cx="2124000" cy="924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Roboto"/>
                  <a:ea typeface="Roboto"/>
                  <a:cs typeface="Roboto"/>
                  <a:sym typeface="Roboto"/>
                </a:rPr>
                <a:t>Section</a:t>
              </a:r>
              <a:r>
                <a:rPr lang="en-US" sz="1200" b="1" i="0" u="none" strike="noStrike" cap="none">
                  <a:solidFill>
                    <a:srgbClr val="000000"/>
                  </a:solidFill>
                  <a:latin typeface="Roboto"/>
                  <a:ea typeface="Roboto"/>
                  <a:cs typeface="Roboto"/>
                  <a:sym typeface="Roboto"/>
                </a:rPr>
                <a:t> II. Demo on ACES</a:t>
              </a:r>
              <a:endParaRPr sz="1200" b="1" i="0" u="none" strike="noStrike" cap="none">
                <a:solidFill>
                  <a:srgbClr val="000000"/>
                </a:solidFill>
                <a:latin typeface="Roboto"/>
                <a:ea typeface="Roboto"/>
                <a:cs typeface="Roboto"/>
                <a:sym typeface="Roboto"/>
              </a:endParaRPr>
            </a:p>
            <a:p>
              <a:pPr marL="0" marR="0" lvl="0" indent="0" algn="r"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Roboto"/>
                <a:ea typeface="Roboto"/>
                <a:cs typeface="Roboto"/>
                <a:sym typeface="Roboto"/>
              </a:endParaRPr>
            </a:p>
            <a:p>
              <a:pPr marL="0" marR="0" lvl="0" indent="0" algn="r" rtl="0">
                <a:lnSpc>
                  <a:spcPct val="100000"/>
                </a:lnSpc>
                <a:spcBef>
                  <a:spcPts val="0"/>
                </a:spcBef>
                <a:spcAft>
                  <a:spcPts val="1600"/>
                </a:spcAft>
                <a:buClr>
                  <a:srgbClr val="000000"/>
                </a:buClr>
                <a:buSzPts val="800"/>
                <a:buFont typeface="Arial"/>
                <a:buNone/>
              </a:pPr>
              <a:r>
                <a:rPr lang="en-US" sz="800" b="0" i="0" u="none" strike="noStrike" cap="none">
                  <a:solidFill>
                    <a:srgbClr val="000000"/>
                  </a:solidFill>
                  <a:latin typeface="Roboto"/>
                  <a:ea typeface="Roboto"/>
                  <a:cs typeface="Roboto"/>
                  <a:sym typeface="Roboto"/>
                </a:rPr>
                <a:t>We will demonstrate how to run models of different frameworks on ACES IPU system.</a:t>
              </a:r>
              <a:endParaRPr sz="800" b="1" i="0" u="none" strike="noStrike" cap="none">
                <a:solidFill>
                  <a:srgbClr val="000000"/>
                </a:solidFill>
                <a:latin typeface="Roboto"/>
                <a:ea typeface="Roboto"/>
                <a:cs typeface="Roboto"/>
                <a:sym typeface="Roboto"/>
              </a:endParaRPr>
            </a:p>
          </p:txBody>
        </p:sp>
      </p:grpSp>
      <p:grpSp>
        <p:nvGrpSpPr>
          <p:cNvPr id="134" name="Google Shape;134;p25"/>
          <p:cNvGrpSpPr/>
          <p:nvPr/>
        </p:nvGrpSpPr>
        <p:grpSpPr>
          <a:xfrm>
            <a:off x="4657739" y="3010698"/>
            <a:ext cx="4337047" cy="924600"/>
            <a:chOff x="4657738" y="3391697"/>
            <a:chExt cx="4337047" cy="924600"/>
          </a:xfrm>
        </p:grpSpPr>
        <p:cxnSp>
          <p:nvCxnSpPr>
            <p:cNvPr id="135" name="Google Shape;135;p25"/>
            <p:cNvCxnSpPr/>
            <p:nvPr/>
          </p:nvCxnSpPr>
          <p:spPr>
            <a:xfrm>
              <a:off x="4657738" y="3854000"/>
              <a:ext cx="1838700" cy="0"/>
            </a:xfrm>
            <a:prstGeom prst="straightConnector1">
              <a:avLst/>
            </a:prstGeom>
            <a:noFill/>
            <a:ln w="9525" cap="flat" cmpd="sng">
              <a:solidFill>
                <a:srgbClr val="1D7E74"/>
              </a:solidFill>
              <a:prstDash val="solid"/>
              <a:round/>
              <a:headEnd type="none" w="sm" len="sm"/>
              <a:tailEnd type="oval" w="med" len="med"/>
            </a:ln>
          </p:spPr>
        </p:cxnSp>
        <p:sp>
          <p:nvSpPr>
            <p:cNvPr id="136" name="Google Shape;136;p25"/>
            <p:cNvSpPr txBox="1"/>
            <p:nvPr/>
          </p:nvSpPr>
          <p:spPr>
            <a:xfrm>
              <a:off x="6696485" y="3391697"/>
              <a:ext cx="2298300" cy="92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Roboto"/>
                  <a:ea typeface="Roboto"/>
                  <a:cs typeface="Roboto"/>
                  <a:sym typeface="Roboto"/>
                </a:rPr>
                <a:t>Section</a:t>
              </a:r>
              <a:r>
                <a:rPr lang="en-US" sz="1200" b="1" i="0" u="none" strike="noStrike" cap="none">
                  <a:solidFill>
                    <a:srgbClr val="000000"/>
                  </a:solidFill>
                  <a:latin typeface="Roboto"/>
                  <a:ea typeface="Roboto"/>
                  <a:cs typeface="Roboto"/>
                  <a:sym typeface="Roboto"/>
                </a:rPr>
                <a:t> III Porting TensorFlow code to IPU</a:t>
              </a:r>
              <a:endParaRPr sz="12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1600"/>
                </a:spcAft>
                <a:buClr>
                  <a:srgbClr val="000000"/>
                </a:buClr>
                <a:buSzPts val="800"/>
                <a:buFont typeface="Arial"/>
                <a:buNone/>
              </a:pPr>
              <a:r>
                <a:rPr lang="en-US" sz="800" b="0" i="0" u="none" strike="noStrike" cap="none">
                  <a:solidFill>
                    <a:srgbClr val="000000"/>
                  </a:solidFill>
                  <a:latin typeface="Roboto"/>
                  <a:ea typeface="Roboto"/>
                  <a:cs typeface="Roboto"/>
                  <a:sym typeface="Roboto"/>
                </a:rPr>
                <a:t>We will learn to port a Keras MNIST classification model to run on IPU</a:t>
              </a:r>
              <a:endParaRPr sz="800" b="1" i="0" u="none" strike="noStrike" cap="none">
                <a:solidFill>
                  <a:srgbClr val="000000"/>
                </a:solidFill>
                <a:latin typeface="Roboto"/>
                <a:ea typeface="Roboto"/>
                <a:cs typeface="Roboto"/>
                <a:sym typeface="Roboto"/>
              </a:endParaRPr>
            </a:p>
          </p:txBody>
        </p:sp>
      </p:grpSp>
      <p:grpSp>
        <p:nvGrpSpPr>
          <p:cNvPr id="137" name="Google Shape;137;p25"/>
          <p:cNvGrpSpPr/>
          <p:nvPr/>
        </p:nvGrpSpPr>
        <p:grpSpPr>
          <a:xfrm>
            <a:off x="5610287" y="1398950"/>
            <a:ext cx="3210200" cy="924600"/>
            <a:chOff x="5610288" y="1246550"/>
            <a:chExt cx="3210200" cy="924600"/>
          </a:xfrm>
        </p:grpSpPr>
        <p:cxnSp>
          <p:nvCxnSpPr>
            <p:cNvPr id="138" name="Google Shape;138;p25"/>
            <p:cNvCxnSpPr/>
            <p:nvPr/>
          </p:nvCxnSpPr>
          <p:spPr>
            <a:xfrm>
              <a:off x="5610288" y="1708850"/>
              <a:ext cx="886200" cy="0"/>
            </a:xfrm>
            <a:prstGeom prst="straightConnector1">
              <a:avLst/>
            </a:prstGeom>
            <a:noFill/>
            <a:ln w="9525" cap="flat" cmpd="sng">
              <a:solidFill>
                <a:srgbClr val="1B786E"/>
              </a:solidFill>
              <a:prstDash val="solid"/>
              <a:round/>
              <a:headEnd type="none" w="sm" len="sm"/>
              <a:tailEnd type="oval" w="med" len="med"/>
            </a:ln>
          </p:spPr>
        </p:cxnSp>
        <p:sp>
          <p:nvSpPr>
            <p:cNvPr id="139" name="Google Shape;139;p25"/>
            <p:cNvSpPr txBox="1"/>
            <p:nvPr/>
          </p:nvSpPr>
          <p:spPr>
            <a:xfrm>
              <a:off x="6696488" y="1246550"/>
              <a:ext cx="2124000" cy="92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Roboto"/>
                  <a:ea typeface="Roboto"/>
                  <a:cs typeface="Roboto"/>
                  <a:sym typeface="Roboto"/>
                </a:rPr>
                <a:t>Section</a:t>
              </a:r>
              <a:r>
                <a:rPr lang="en-US" sz="1200" b="1" i="0" u="none" strike="noStrike" cap="none">
                  <a:solidFill>
                    <a:srgbClr val="000000"/>
                  </a:solidFill>
                  <a:latin typeface="Roboto"/>
                  <a:ea typeface="Roboto"/>
                  <a:cs typeface="Roboto"/>
                  <a:sym typeface="Roboto"/>
                </a:rPr>
                <a:t> IV. Porting PyTorch code to IPU</a:t>
              </a:r>
              <a:endParaRPr sz="12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1600"/>
                </a:spcAft>
                <a:buClr>
                  <a:srgbClr val="000000"/>
                </a:buClr>
                <a:buSzPts val="800"/>
                <a:buFont typeface="Arial"/>
                <a:buNone/>
              </a:pPr>
              <a:r>
                <a:rPr lang="en-US" sz="800" b="0" i="0" u="none" strike="noStrike" cap="none">
                  <a:solidFill>
                    <a:srgbClr val="000000"/>
                  </a:solidFill>
                  <a:latin typeface="Roboto"/>
                  <a:ea typeface="Roboto"/>
                  <a:cs typeface="Roboto"/>
                  <a:sym typeface="Roboto"/>
                </a:rPr>
                <a:t>We will learn to port a PyTorch Fashion-MNIST classification model to run on IPU</a:t>
              </a:r>
              <a:endParaRPr sz="800" b="1" i="0" u="none" strike="noStrike" cap="none">
                <a:solidFill>
                  <a:srgbClr val="000000"/>
                </a:solidFill>
                <a:latin typeface="Roboto"/>
                <a:ea typeface="Roboto"/>
                <a:cs typeface="Roboto"/>
                <a:sym typeface="Roboto"/>
              </a:endParaRPr>
            </a:p>
          </p:txBody>
        </p:sp>
      </p:grpSp>
      <p:sp>
        <p:nvSpPr>
          <p:cNvPr id="140" name="Google Shape;140;p25"/>
          <p:cNvSpPr txBox="1">
            <a:spLocks noGrp="1"/>
          </p:cNvSpPr>
          <p:nvPr>
            <p:ph type="title"/>
          </p:nvPr>
        </p:nvSpPr>
        <p:spPr>
          <a:xfrm>
            <a:off x="387900" y="162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US" sz="4400" b="1"/>
              <a:t>IPU Tutorial</a:t>
            </a:r>
            <a:endParaRPr sz="4400" b="1"/>
          </a:p>
        </p:txBody>
      </p:sp>
      <p:grpSp>
        <p:nvGrpSpPr>
          <p:cNvPr id="141" name="Google Shape;141;p25"/>
          <p:cNvGrpSpPr/>
          <p:nvPr/>
        </p:nvGrpSpPr>
        <p:grpSpPr>
          <a:xfrm>
            <a:off x="2688745" y="732020"/>
            <a:ext cx="3768522" cy="3774408"/>
            <a:chOff x="2675581" y="676587"/>
            <a:chExt cx="3793942" cy="3790328"/>
          </a:xfrm>
        </p:grpSpPr>
        <p:sp>
          <p:nvSpPr>
            <p:cNvPr id="142" name="Google Shape;142;p25"/>
            <p:cNvSpPr/>
            <p:nvPr/>
          </p:nvSpPr>
          <p:spPr>
            <a:xfrm rot="-7199815">
              <a:off x="3183352" y="1184485"/>
              <a:ext cx="2774659" cy="2774659"/>
            </a:xfrm>
            <a:prstGeom prst="blockArc">
              <a:avLst>
                <a:gd name="adj1" fmla="val 12622480"/>
                <a:gd name="adj2" fmla="val 18176457"/>
                <a:gd name="adj3" fmla="val 20786"/>
              </a:avLst>
            </a:prstGeom>
            <a:solidFill>
              <a:srgbClr val="1D7E74"/>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5"/>
            <p:cNvSpPr/>
            <p:nvPr/>
          </p:nvSpPr>
          <p:spPr>
            <a:xfrm rot="-1799815">
              <a:off x="3183352" y="1184357"/>
              <a:ext cx="2774659" cy="2774659"/>
            </a:xfrm>
            <a:prstGeom prst="blockArc">
              <a:avLst>
                <a:gd name="adj1" fmla="val 12622480"/>
                <a:gd name="adj2" fmla="val 18176457"/>
                <a:gd name="adj3" fmla="val 20786"/>
              </a:avLst>
            </a:prstGeom>
            <a:solidFill>
              <a:srgbClr val="1F887E"/>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5"/>
            <p:cNvSpPr/>
            <p:nvPr/>
          </p:nvSpPr>
          <p:spPr>
            <a:xfrm rot="3600185">
              <a:off x="3187094" y="1184439"/>
              <a:ext cx="2774659" cy="2774659"/>
            </a:xfrm>
            <a:prstGeom prst="blockArc">
              <a:avLst>
                <a:gd name="adj1" fmla="val 12564381"/>
                <a:gd name="adj2" fmla="val 18346131"/>
                <a:gd name="adj3" fmla="val 20844"/>
              </a:avLst>
            </a:prstGeom>
            <a:solidFill>
              <a:srgbClr val="155B54"/>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5"/>
            <p:cNvSpPr/>
            <p:nvPr/>
          </p:nvSpPr>
          <p:spPr>
            <a:xfrm rot="9000185">
              <a:off x="3185977" y="1184485"/>
              <a:ext cx="2774659" cy="2774659"/>
            </a:xfrm>
            <a:prstGeom prst="blockArc">
              <a:avLst>
                <a:gd name="adj1" fmla="val 12622480"/>
                <a:gd name="adj2" fmla="val 18081133"/>
                <a:gd name="adj3" fmla="val 20809"/>
              </a:avLst>
            </a:prstGeom>
            <a:solidFill>
              <a:srgbClr val="1B786E"/>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 name="Google Shape;146;p25"/>
            <p:cNvGrpSpPr/>
            <p:nvPr/>
          </p:nvGrpSpPr>
          <p:grpSpPr>
            <a:xfrm rot="5400000">
              <a:off x="5379665" y="2278953"/>
              <a:ext cx="585001" cy="585472"/>
              <a:chOff x="1967628" y="812211"/>
              <a:chExt cx="588000" cy="588000"/>
            </a:xfrm>
          </p:grpSpPr>
          <p:sp>
            <p:nvSpPr>
              <p:cNvPr id="147" name="Google Shape;147;p25"/>
              <p:cNvSpPr/>
              <p:nvPr/>
            </p:nvSpPr>
            <p:spPr>
              <a:xfrm rot="39023">
                <a:off x="1970909" y="815492"/>
                <a:ext cx="581437" cy="581437"/>
              </a:xfrm>
              <a:prstGeom prst="pie">
                <a:avLst>
                  <a:gd name="adj1" fmla="val 6190354"/>
                  <a:gd name="adj2" fmla="val 14996165"/>
                </a:avLst>
              </a:prstGeom>
              <a:solidFill>
                <a:srgbClr val="1B786E"/>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5"/>
              <p:cNvSpPr/>
              <p:nvPr/>
            </p:nvSpPr>
            <p:spPr>
              <a:xfrm rot="10800000">
                <a:off x="1970875" y="815525"/>
                <a:ext cx="581400" cy="581400"/>
              </a:xfrm>
              <a:prstGeom prst="pie">
                <a:avLst>
                  <a:gd name="adj1" fmla="val 4028252"/>
                  <a:gd name="adj2" fmla="val 17183677"/>
                </a:avLst>
              </a:prstGeom>
              <a:solidFill>
                <a:srgbClr val="1B786E"/>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 name="Google Shape;149;p25"/>
            <p:cNvGrpSpPr/>
            <p:nvPr/>
          </p:nvGrpSpPr>
          <p:grpSpPr>
            <a:xfrm rot="10800000">
              <a:off x="4280707" y="3378531"/>
              <a:ext cx="585001" cy="585472"/>
              <a:chOff x="1967628" y="812211"/>
              <a:chExt cx="588000" cy="588000"/>
            </a:xfrm>
          </p:grpSpPr>
          <p:sp>
            <p:nvSpPr>
              <p:cNvPr id="150" name="Google Shape;150;p25"/>
              <p:cNvSpPr/>
              <p:nvPr/>
            </p:nvSpPr>
            <p:spPr>
              <a:xfrm rot="39023">
                <a:off x="1970909" y="815492"/>
                <a:ext cx="581437" cy="581437"/>
              </a:xfrm>
              <a:prstGeom prst="pie">
                <a:avLst>
                  <a:gd name="adj1" fmla="val 6190354"/>
                  <a:gd name="adj2" fmla="val 14996165"/>
                </a:avLst>
              </a:prstGeom>
              <a:solidFill>
                <a:srgbClr val="1D7E74"/>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5"/>
              <p:cNvSpPr/>
              <p:nvPr/>
            </p:nvSpPr>
            <p:spPr>
              <a:xfrm rot="10800000">
                <a:off x="1970875" y="815525"/>
                <a:ext cx="581400" cy="581400"/>
              </a:xfrm>
              <a:prstGeom prst="pie">
                <a:avLst>
                  <a:gd name="adj1" fmla="val 4028252"/>
                  <a:gd name="adj2" fmla="val 17183677"/>
                </a:avLst>
              </a:prstGeom>
              <a:solidFill>
                <a:srgbClr val="1D7E74"/>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 name="Google Shape;152;p25"/>
            <p:cNvGrpSpPr/>
            <p:nvPr/>
          </p:nvGrpSpPr>
          <p:grpSpPr>
            <a:xfrm rot="-5400000">
              <a:off x="3179920" y="2281478"/>
              <a:ext cx="585001" cy="585472"/>
              <a:chOff x="1967628" y="812211"/>
              <a:chExt cx="588000" cy="588000"/>
            </a:xfrm>
          </p:grpSpPr>
          <p:sp>
            <p:nvSpPr>
              <p:cNvPr id="153" name="Google Shape;153;p25"/>
              <p:cNvSpPr/>
              <p:nvPr/>
            </p:nvSpPr>
            <p:spPr>
              <a:xfrm rot="39023">
                <a:off x="1970909" y="815492"/>
                <a:ext cx="581437" cy="581437"/>
              </a:xfrm>
              <a:prstGeom prst="pie">
                <a:avLst>
                  <a:gd name="adj1" fmla="val 6190354"/>
                  <a:gd name="adj2" fmla="val 14996165"/>
                </a:avLst>
              </a:prstGeom>
              <a:solidFill>
                <a:srgbClr val="1F887E"/>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5"/>
              <p:cNvSpPr/>
              <p:nvPr/>
            </p:nvSpPr>
            <p:spPr>
              <a:xfrm rot="10800000">
                <a:off x="1970875" y="815525"/>
                <a:ext cx="581400" cy="581400"/>
              </a:xfrm>
              <a:prstGeom prst="pie">
                <a:avLst>
                  <a:gd name="adj1" fmla="val 4028252"/>
                  <a:gd name="adj2" fmla="val 17183677"/>
                </a:avLst>
              </a:prstGeom>
              <a:solidFill>
                <a:srgbClr val="1F887E"/>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p25"/>
            <p:cNvSpPr txBox="1"/>
            <p:nvPr/>
          </p:nvSpPr>
          <p:spPr>
            <a:xfrm>
              <a:off x="3214513" y="2360618"/>
              <a:ext cx="507900" cy="266100"/>
            </a:xfrm>
            <a:prstGeom prst="rect">
              <a:avLst/>
            </a:prstGeom>
            <a:noFill/>
            <a:ln>
              <a:noFill/>
            </a:ln>
            <a:effectLst>
              <a:outerShdw blurRad="257175" dist="85725" dir="4140000" algn="bl" rotWithShape="0">
                <a:srgbClr val="000000">
                  <a:alpha val="5765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Roboto"/>
                  <a:ea typeface="Roboto"/>
                  <a:cs typeface="Roboto"/>
                  <a:sym typeface="Roboto"/>
                </a:rPr>
                <a:t>01</a:t>
              </a:r>
              <a:endParaRPr sz="1600" b="1" i="0" u="none" strike="noStrike" cap="none">
                <a:solidFill>
                  <a:srgbClr val="FFFFFF"/>
                </a:solidFill>
                <a:latin typeface="Roboto"/>
                <a:ea typeface="Roboto"/>
                <a:cs typeface="Roboto"/>
                <a:sym typeface="Roboto"/>
              </a:endParaRPr>
            </a:p>
          </p:txBody>
        </p:sp>
        <p:sp>
          <p:nvSpPr>
            <p:cNvPr id="156" name="Google Shape;156;p25"/>
            <p:cNvSpPr txBox="1"/>
            <p:nvPr/>
          </p:nvSpPr>
          <p:spPr>
            <a:xfrm>
              <a:off x="4335750" y="3460301"/>
              <a:ext cx="507900" cy="266100"/>
            </a:xfrm>
            <a:prstGeom prst="rect">
              <a:avLst/>
            </a:prstGeom>
            <a:noFill/>
            <a:ln>
              <a:noFill/>
            </a:ln>
            <a:effectLst>
              <a:outerShdw blurRad="257175" dist="85725" dir="4140000" algn="bl" rotWithShape="0">
                <a:srgbClr val="000000">
                  <a:alpha val="5765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Roboto"/>
                  <a:ea typeface="Roboto"/>
                  <a:cs typeface="Roboto"/>
                  <a:sym typeface="Roboto"/>
                </a:rPr>
                <a:t>02</a:t>
              </a:r>
              <a:endParaRPr sz="1600" b="1" i="0" u="none" strike="noStrike" cap="none">
                <a:solidFill>
                  <a:srgbClr val="FFFFFF"/>
                </a:solidFill>
                <a:latin typeface="Roboto"/>
                <a:ea typeface="Roboto"/>
                <a:cs typeface="Roboto"/>
                <a:sym typeface="Roboto"/>
              </a:endParaRPr>
            </a:p>
          </p:txBody>
        </p:sp>
        <p:sp>
          <p:nvSpPr>
            <p:cNvPr id="157" name="Google Shape;157;p25"/>
            <p:cNvSpPr txBox="1"/>
            <p:nvPr/>
          </p:nvSpPr>
          <p:spPr>
            <a:xfrm>
              <a:off x="5419402" y="2360618"/>
              <a:ext cx="507900" cy="266100"/>
            </a:xfrm>
            <a:prstGeom prst="rect">
              <a:avLst/>
            </a:prstGeom>
            <a:noFill/>
            <a:ln>
              <a:noFill/>
            </a:ln>
            <a:effectLst>
              <a:outerShdw blurRad="257175" dist="85725" dir="4140000" algn="bl" rotWithShape="0">
                <a:srgbClr val="000000">
                  <a:alpha val="5765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Roboto"/>
                  <a:ea typeface="Roboto"/>
                  <a:cs typeface="Roboto"/>
                  <a:sym typeface="Roboto"/>
                </a:rPr>
                <a:t>03</a:t>
              </a:r>
              <a:endParaRPr sz="1600" b="1" i="0" u="none" strike="noStrike" cap="none">
                <a:solidFill>
                  <a:srgbClr val="FFFFFF"/>
                </a:solidFill>
                <a:latin typeface="Roboto"/>
                <a:ea typeface="Roboto"/>
                <a:cs typeface="Roboto"/>
                <a:sym typeface="Roboto"/>
              </a:endParaRPr>
            </a:p>
          </p:txBody>
        </p:sp>
        <p:grpSp>
          <p:nvGrpSpPr>
            <p:cNvPr id="158" name="Google Shape;158;p25"/>
            <p:cNvGrpSpPr/>
            <p:nvPr/>
          </p:nvGrpSpPr>
          <p:grpSpPr>
            <a:xfrm>
              <a:off x="4261689" y="1180926"/>
              <a:ext cx="585001" cy="585530"/>
              <a:chOff x="1967628" y="812211"/>
              <a:chExt cx="588000" cy="588000"/>
            </a:xfrm>
          </p:grpSpPr>
          <p:sp>
            <p:nvSpPr>
              <p:cNvPr id="159" name="Google Shape;159;p25"/>
              <p:cNvSpPr/>
              <p:nvPr/>
            </p:nvSpPr>
            <p:spPr>
              <a:xfrm rot="39023">
                <a:off x="1970909" y="815492"/>
                <a:ext cx="581437" cy="581437"/>
              </a:xfrm>
              <a:prstGeom prst="pie">
                <a:avLst>
                  <a:gd name="adj1" fmla="val 6190354"/>
                  <a:gd name="adj2" fmla="val 14996165"/>
                </a:avLst>
              </a:prstGeom>
              <a:solidFill>
                <a:srgbClr val="155B54"/>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5"/>
              <p:cNvSpPr/>
              <p:nvPr/>
            </p:nvSpPr>
            <p:spPr>
              <a:xfrm rot="10800000">
                <a:off x="1970875" y="815525"/>
                <a:ext cx="581400" cy="581400"/>
              </a:xfrm>
              <a:prstGeom prst="pie">
                <a:avLst>
                  <a:gd name="adj1" fmla="val 4028252"/>
                  <a:gd name="adj2" fmla="val 17183677"/>
                </a:avLst>
              </a:prstGeom>
              <a:solidFill>
                <a:srgbClr val="155B54"/>
              </a:solidFill>
              <a:ln>
                <a:noFill/>
              </a:ln>
              <a:effectLst>
                <a:outerShdw blurRad="257175" dist="85725" dir="4140000" algn="bl" rotWithShape="0">
                  <a:srgbClr val="000000">
                    <a:alpha val="576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 name="Google Shape;161;p25"/>
            <p:cNvSpPr txBox="1"/>
            <p:nvPr/>
          </p:nvSpPr>
          <p:spPr>
            <a:xfrm>
              <a:off x="4335750" y="1254446"/>
              <a:ext cx="507900" cy="266100"/>
            </a:xfrm>
            <a:prstGeom prst="rect">
              <a:avLst/>
            </a:prstGeom>
            <a:noFill/>
            <a:ln>
              <a:noFill/>
            </a:ln>
            <a:effectLst>
              <a:outerShdw blurRad="257175" dist="85725" dir="4140000" algn="bl" rotWithShape="0">
                <a:srgbClr val="000000">
                  <a:alpha val="5765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Roboto"/>
                  <a:ea typeface="Roboto"/>
                  <a:cs typeface="Roboto"/>
                  <a:sym typeface="Roboto"/>
                </a:rPr>
                <a:t>04</a:t>
              </a:r>
              <a:endParaRPr sz="1600" b="1" i="0" u="none" strike="noStrike" cap="none">
                <a:solidFill>
                  <a:srgbClr val="FFFFFF"/>
                </a:solidFill>
                <a:latin typeface="Roboto"/>
                <a:ea typeface="Roboto"/>
                <a:cs typeface="Roboto"/>
                <a:sym typeface="Roboto"/>
              </a:endParaRPr>
            </a:p>
          </p:txBody>
        </p:sp>
      </p:grpSp>
      <p:sp>
        <p:nvSpPr>
          <p:cNvPr id="162" name="Google Shape;162;p25"/>
          <p:cNvSpPr txBox="1"/>
          <p:nvPr/>
        </p:nvSpPr>
        <p:spPr>
          <a:xfrm>
            <a:off x="3510000" y="2319975"/>
            <a:ext cx="21240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Q&amp;A</a:t>
            </a: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a:t>
            </a:r>
            <a:r>
              <a:rPr lang="en-US" sz="1600" b="1"/>
              <a:t>10</a:t>
            </a:r>
            <a:r>
              <a:rPr lang="en-US" sz="1600" b="1" i="0" u="none" strike="noStrike" cap="none">
                <a:solidFill>
                  <a:srgbClr val="000000"/>
                </a:solidFill>
                <a:latin typeface="Arial"/>
                <a:ea typeface="Arial"/>
                <a:cs typeface="Arial"/>
                <a:sym typeface="Arial"/>
              </a:rPr>
              <a:t> mins/</a:t>
            </a:r>
            <a:r>
              <a:rPr lang="en-US" sz="1600" b="1"/>
              <a:t>sec</a:t>
            </a:r>
            <a:r>
              <a:rPr lang="en-US" sz="1600" b="1" i="0" u="none" strike="noStrike" cap="none">
                <a:solidFill>
                  <a:srgbClr val="000000"/>
                </a:solidFill>
                <a:latin typeface="Arial"/>
                <a:ea typeface="Arial"/>
                <a:cs typeface="Arial"/>
                <a:sym typeface="Arial"/>
              </a:rPr>
              <a:t>)</a:t>
            </a:r>
            <a:endParaRPr sz="1600" b="1" i="0" u="none" strike="noStrike" cap="none">
              <a:solidFill>
                <a:srgbClr val="000000"/>
              </a:solidFill>
              <a:latin typeface="Arial"/>
              <a:ea typeface="Arial"/>
              <a:cs typeface="Arial"/>
              <a:sym typeface="Arial"/>
            </a:endParaRPr>
          </a:p>
        </p:txBody>
      </p:sp>
      <p:sp>
        <p:nvSpPr>
          <p:cNvPr id="163" name="Google Shape;163;p25"/>
          <p:cNvSpPr txBox="1"/>
          <p:nvPr/>
        </p:nvSpPr>
        <p:spPr>
          <a:xfrm>
            <a:off x="587140" y="4148488"/>
            <a:ext cx="8233500" cy="28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a:ea typeface="Times"/>
                <a:cs typeface="Times"/>
                <a:sym typeface="Times"/>
              </a:rPr>
              <a:t>Structure of the IPU Tutorial.</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4"/>
          <p:cNvSpPr txBox="1">
            <a:spLocks noGrp="1"/>
          </p:cNvSpPr>
          <p:nvPr>
            <p:ph type="title"/>
          </p:nvPr>
        </p:nvSpPr>
        <p:spPr>
          <a:xfrm>
            <a:off x="311738" y="2446644"/>
            <a:ext cx="8520600" cy="572700"/>
          </a:xfrm>
          <a:prstGeom prst="rect">
            <a:avLst/>
          </a:prstGeom>
          <a:noFill/>
          <a:ln>
            <a:noFill/>
          </a:ln>
        </p:spPr>
        <p:txBody>
          <a:bodyPr spcFirstLastPara="1" wrap="square" lIns="68575" tIns="68575" rIns="68575" bIns="68575" anchor="b" anchorCtr="0">
            <a:noAutofit/>
          </a:bodyPr>
          <a:lstStyle/>
          <a:p>
            <a:pPr marL="0" lvl="0" indent="0" algn="ctr" rtl="0">
              <a:lnSpc>
                <a:spcPct val="100000"/>
              </a:lnSpc>
              <a:spcBef>
                <a:spcPts val="0"/>
              </a:spcBef>
              <a:spcAft>
                <a:spcPts val="0"/>
              </a:spcAft>
              <a:buSzPts val="2100"/>
              <a:buNone/>
            </a:pPr>
            <a:r>
              <a:rPr lang="en-US" sz="3100" b="1">
                <a:solidFill>
                  <a:srgbClr val="500000"/>
                </a:solidFill>
                <a:latin typeface="Calibri"/>
                <a:ea typeface="Calibri"/>
                <a:cs typeface="Calibri"/>
                <a:sym typeface="Calibri"/>
              </a:rPr>
              <a:t>Run a PyTorch (PopTorch) model on IPU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5"/>
          <p:cNvSpPr txBox="1"/>
          <p:nvPr/>
        </p:nvSpPr>
        <p:spPr>
          <a:xfrm>
            <a:off x="554644" y="284606"/>
            <a:ext cx="79314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PopTorch Virtual Environment Setup</a:t>
            </a:r>
            <a:endParaRPr sz="3100" b="1" i="0" u="none" strike="noStrike" cap="none">
              <a:solidFill>
                <a:srgbClr val="500000"/>
              </a:solidFill>
              <a:latin typeface="Calibri"/>
              <a:ea typeface="Calibri"/>
              <a:cs typeface="Calibri"/>
              <a:sym typeface="Calibri"/>
            </a:endParaRPr>
          </a:p>
        </p:txBody>
      </p:sp>
      <p:sp>
        <p:nvSpPr>
          <p:cNvPr id="479" name="Google Shape;479;p45"/>
          <p:cNvSpPr/>
          <p:nvPr/>
        </p:nvSpPr>
        <p:spPr>
          <a:xfrm>
            <a:off x="554644" y="896850"/>
            <a:ext cx="7887600" cy="374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a:latin typeface="Courier New"/>
                <a:ea typeface="Courier New"/>
                <a:cs typeface="Courier New"/>
                <a:sym typeface="Courier New"/>
              </a:rPr>
              <a:t>cd $SCRATCH</a:t>
            </a:r>
            <a:endParaRPr sz="17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endParaRPr sz="17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Courier New"/>
                <a:ea typeface="Courier New"/>
                <a:cs typeface="Courier New"/>
                <a:sym typeface="Courier New"/>
              </a:rPr>
              <a:t>virtualenv -p python3 poptorch_test</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Courier New"/>
                <a:ea typeface="Courier New"/>
                <a:cs typeface="Courier New"/>
                <a:sym typeface="Courier New"/>
              </a:rPr>
              <a:t>source poptorch_test/bin/activate</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Courier New"/>
                <a:ea typeface="Courier New"/>
                <a:cs typeface="Courier New"/>
                <a:sym typeface="Courier New"/>
              </a:rPr>
              <a:t>python -m pip install -U pip</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Courier New"/>
                <a:ea typeface="Courier New"/>
                <a:cs typeface="Courier New"/>
                <a:sym typeface="Courier New"/>
              </a:rPr>
              <a:t>python -m pip install </a:t>
            </a:r>
            <a:r>
              <a:rPr lang="en-US" sz="1700">
                <a:latin typeface="Courier New"/>
                <a:ea typeface="Courier New"/>
                <a:cs typeface="Courier New"/>
                <a:sym typeface="Courier New"/>
              </a:rPr>
              <a:t>/opt/gc/poplar/poplar_sdk-ubuntu_20_04-3.3.0+1403-208993bbb7</a:t>
            </a:r>
            <a:r>
              <a:rPr lang="en-US" sz="1700" b="0" i="0" u="none" strike="noStrike" cap="none">
                <a:solidFill>
                  <a:srgbClr val="000000"/>
                </a:solidFill>
                <a:latin typeface="Courier New"/>
                <a:ea typeface="Courier New"/>
                <a:cs typeface="Courier New"/>
                <a:sym typeface="Courier New"/>
              </a:rPr>
              <a:t>/</a:t>
            </a:r>
            <a:r>
              <a:rPr lang="en-US" sz="1700">
                <a:latin typeface="Courier New"/>
                <a:ea typeface="Courier New"/>
                <a:cs typeface="Courier New"/>
                <a:sym typeface="Courier New"/>
              </a:rPr>
              <a:t>poptorch-3.3.0+113432_960e9c294b_ubuntu_20_04-cp38-cp38-linux_x86_64.whl</a:t>
            </a:r>
            <a:endParaRPr sz="17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6"/>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Run a PopTorch model on IPU</a:t>
            </a:r>
            <a:endParaRPr sz="3100" b="1" i="0" u="none" strike="noStrike" cap="none">
              <a:solidFill>
                <a:srgbClr val="500000"/>
              </a:solidFill>
              <a:latin typeface="Calibri"/>
              <a:ea typeface="Calibri"/>
              <a:cs typeface="Calibri"/>
              <a:sym typeface="Calibri"/>
            </a:endParaRPr>
          </a:p>
        </p:txBody>
      </p:sp>
      <p:sp>
        <p:nvSpPr>
          <p:cNvPr id="485" name="Google Shape;485;p46"/>
          <p:cNvSpPr/>
          <p:nvPr/>
        </p:nvSpPr>
        <p:spPr>
          <a:xfrm>
            <a:off x="554644" y="896850"/>
            <a:ext cx="7887600" cy="13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ourier New"/>
                <a:ea typeface="Courier New"/>
                <a:cs typeface="Courier New"/>
                <a:sym typeface="Courier New"/>
              </a:rPr>
              <a:t>cd $SCRATCH/examples/tutorials/simple_applications/pytorch/mnist/</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ourier New"/>
                <a:ea typeface="Courier New"/>
                <a:cs typeface="Courier New"/>
                <a:sym typeface="Courier New"/>
              </a:rPr>
              <a:t>pip install -r requirements.txt</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ourier New"/>
                <a:ea typeface="Courier New"/>
                <a:cs typeface="Courier New"/>
                <a:sym typeface="Courier New"/>
              </a:rPr>
              <a:t>python mnist_poptorch.py</a:t>
            </a:r>
            <a:endParaRPr sz="1500" b="0" i="0" u="none" strike="noStrike" cap="none">
              <a:solidFill>
                <a:srgbClr val="000000"/>
              </a:solidFill>
              <a:latin typeface="Courier New"/>
              <a:ea typeface="Courier New"/>
              <a:cs typeface="Courier New"/>
              <a:sym typeface="Courier New"/>
            </a:endParaRPr>
          </a:p>
        </p:txBody>
      </p:sp>
      <p:sp>
        <p:nvSpPr>
          <p:cNvPr id="486" name="Google Shape;486;p46"/>
          <p:cNvSpPr txBox="1"/>
          <p:nvPr/>
        </p:nvSpPr>
        <p:spPr>
          <a:xfrm>
            <a:off x="554644" y="2387494"/>
            <a:ext cx="7887600" cy="354000"/>
          </a:xfrm>
          <a:prstGeom prst="rect">
            <a:avLst/>
          </a:prstGeom>
          <a:noFill/>
          <a:ln>
            <a:noFill/>
          </a:ln>
        </p:spPr>
        <p:txBody>
          <a:bodyPr spcFirstLastPara="1" wrap="square" lIns="68575" tIns="68575" rIns="68575" bIns="68575" anchor="t" anchorCtr="0">
            <a:spAutoFit/>
          </a:bodyPr>
          <a:lstStyle/>
          <a:p>
            <a:pPr marL="342900" marR="139700" lvl="0" indent="-254000" algn="l" rtl="0">
              <a:lnSpc>
                <a:spcPct val="2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Deactivate the virtual environment after the model finishes running.</a:t>
            </a:r>
            <a:endParaRPr sz="1400" b="0" i="0" u="none" strike="noStrike" cap="none">
              <a:solidFill>
                <a:schemeClr val="dk1"/>
              </a:solidFill>
              <a:latin typeface="Arial"/>
              <a:ea typeface="Arial"/>
              <a:cs typeface="Arial"/>
              <a:sym typeface="Arial"/>
            </a:endParaRPr>
          </a:p>
        </p:txBody>
      </p:sp>
      <p:sp>
        <p:nvSpPr>
          <p:cNvPr id="487" name="Google Shape;487;p46"/>
          <p:cNvSpPr/>
          <p:nvPr/>
        </p:nvSpPr>
        <p:spPr>
          <a:xfrm>
            <a:off x="554644" y="2823544"/>
            <a:ext cx="78876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ourier New"/>
                <a:ea typeface="Courier New"/>
                <a:cs typeface="Courier New"/>
                <a:sym typeface="Courier New"/>
              </a:rPr>
              <a:t>deactivate</a:t>
            </a:r>
            <a:endParaRPr sz="15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7"/>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b" anchorCtr="0">
            <a:noAutofit/>
          </a:bodyPr>
          <a:lstStyle/>
          <a:p>
            <a:pPr marL="0" marR="0" lvl="0" indent="0" algn="l" rtl="0">
              <a:lnSpc>
                <a:spcPct val="100000"/>
              </a:lnSpc>
              <a:spcBef>
                <a:spcPts val="0"/>
              </a:spcBef>
              <a:spcAft>
                <a:spcPts val="0"/>
              </a:spcAft>
              <a:buSzPts val="2100"/>
              <a:buNone/>
            </a:pPr>
            <a:r>
              <a:rPr lang="en-US" sz="3100" b="1">
                <a:solidFill>
                  <a:srgbClr val="500000"/>
                </a:solidFill>
                <a:latin typeface="Calibri"/>
                <a:ea typeface="Calibri"/>
                <a:cs typeface="Calibri"/>
                <a:sym typeface="Calibri"/>
              </a:rPr>
              <a:t>Monitor the IPU usage with gc-monitor command</a:t>
            </a:r>
            <a:endParaRPr sz="3100" b="1">
              <a:solidFill>
                <a:srgbClr val="500000"/>
              </a:solidFill>
              <a:latin typeface="Calibri"/>
              <a:ea typeface="Calibri"/>
              <a:cs typeface="Calibri"/>
              <a:sym typeface="Calibri"/>
            </a:endParaRPr>
          </a:p>
        </p:txBody>
      </p:sp>
      <p:pic>
        <p:nvPicPr>
          <p:cNvPr id="494" name="Google Shape;494;p47"/>
          <p:cNvPicPr preferRelativeResize="0"/>
          <p:nvPr/>
        </p:nvPicPr>
        <p:blipFill rotWithShape="1">
          <a:blip r:embed="rId3">
            <a:alphaModFix/>
          </a:blip>
          <a:srcRect/>
          <a:stretch/>
        </p:blipFill>
        <p:spPr>
          <a:xfrm>
            <a:off x="1804950" y="1123750"/>
            <a:ext cx="5534076" cy="3613101"/>
          </a:xfrm>
          <a:prstGeom prst="rect">
            <a:avLst/>
          </a:prstGeom>
          <a:noFill/>
          <a:ln>
            <a:noFill/>
          </a:ln>
        </p:spPr>
      </p:pic>
      <p:sp>
        <p:nvSpPr>
          <p:cNvPr id="495" name="Google Shape;495;p47"/>
          <p:cNvSpPr/>
          <p:nvPr/>
        </p:nvSpPr>
        <p:spPr>
          <a:xfrm>
            <a:off x="101168" y="1123744"/>
            <a:ext cx="14967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ourier New"/>
                <a:ea typeface="Courier New"/>
                <a:cs typeface="Courier New"/>
                <a:sym typeface="Courier New"/>
              </a:rPr>
              <a:t>watch -n 2 gc-monitor</a:t>
            </a:r>
            <a:endParaRPr sz="15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8"/>
          <p:cNvSpPr txBox="1">
            <a:spLocks noGrp="1"/>
          </p:cNvSpPr>
          <p:nvPr>
            <p:ph type="title"/>
          </p:nvPr>
        </p:nvSpPr>
        <p:spPr>
          <a:xfrm>
            <a:off x="466542" y="233023"/>
            <a:ext cx="5286600" cy="582300"/>
          </a:xfrm>
          <a:prstGeom prst="rect">
            <a:avLst/>
          </a:prstGeom>
          <a:noFill/>
          <a:ln>
            <a:noFill/>
          </a:ln>
        </p:spPr>
        <p:txBody>
          <a:bodyPr spcFirstLastPara="1" wrap="square" lIns="68575" tIns="68575" rIns="68575" bIns="68575" anchor="b" anchorCtr="0">
            <a:noAutofit/>
          </a:bodyPr>
          <a:lstStyle/>
          <a:p>
            <a:pPr marL="0" lvl="0" indent="0" algn="l" rtl="0">
              <a:lnSpc>
                <a:spcPct val="100000"/>
              </a:lnSpc>
              <a:spcBef>
                <a:spcPts val="0"/>
              </a:spcBef>
              <a:spcAft>
                <a:spcPts val="0"/>
              </a:spcAft>
              <a:buSzPts val="2100"/>
              <a:buNone/>
            </a:pPr>
            <a:r>
              <a:rPr lang="en-US" sz="3200" b="1">
                <a:solidFill>
                  <a:srgbClr val="500000"/>
                </a:solidFill>
                <a:latin typeface="Calibri"/>
                <a:ea typeface="Calibri"/>
                <a:cs typeface="Calibri"/>
                <a:sym typeface="Calibri"/>
              </a:rPr>
              <a:t>Hands-On Session 1</a:t>
            </a:r>
            <a:r>
              <a:rPr lang="en-US" sz="2700"/>
              <a:t> </a:t>
            </a:r>
            <a:endParaRPr sz="2700"/>
          </a:p>
        </p:txBody>
      </p:sp>
      <p:sp>
        <p:nvSpPr>
          <p:cNvPr id="501" name="Google Shape;501;p48"/>
          <p:cNvSpPr txBox="1">
            <a:spLocks noGrp="1"/>
          </p:cNvSpPr>
          <p:nvPr>
            <p:ph type="body" idx="1"/>
          </p:nvPr>
        </p:nvSpPr>
        <p:spPr>
          <a:xfrm>
            <a:off x="466535" y="932831"/>
            <a:ext cx="8179200" cy="2097900"/>
          </a:xfrm>
          <a:prstGeom prst="rect">
            <a:avLst/>
          </a:prstGeom>
          <a:noFill/>
          <a:ln>
            <a:noFill/>
          </a:ln>
        </p:spPr>
        <p:txBody>
          <a:bodyPr spcFirstLastPara="1" wrap="square" lIns="68575" tIns="68575" rIns="68575" bIns="68575" anchor="t" anchorCtr="0">
            <a:noAutofit/>
          </a:bodyPr>
          <a:lstStyle/>
          <a:p>
            <a:pPr marL="304800" lvl="0" indent="-279400" algn="l" rtl="0">
              <a:lnSpc>
                <a:spcPct val="200000"/>
              </a:lnSpc>
              <a:spcBef>
                <a:spcPts val="0"/>
              </a:spcBef>
              <a:spcAft>
                <a:spcPts val="0"/>
              </a:spcAft>
              <a:buSzPts val="2000"/>
              <a:buChar char="●"/>
            </a:pPr>
            <a:r>
              <a:rPr lang="en-US" sz="2000"/>
              <a:t>Please access ACES and poplar2 now.</a:t>
            </a:r>
            <a:endParaRPr sz="2000"/>
          </a:p>
          <a:p>
            <a:pPr marL="304800" lvl="0" indent="-279400" algn="l" rtl="0">
              <a:lnSpc>
                <a:spcPct val="200000"/>
              </a:lnSpc>
              <a:spcBef>
                <a:spcPts val="0"/>
              </a:spcBef>
              <a:spcAft>
                <a:spcPts val="0"/>
              </a:spcAft>
              <a:buSzPts val="2000"/>
              <a:buChar char="●"/>
            </a:pPr>
            <a:r>
              <a:rPr lang="en-US" sz="2000"/>
              <a:t>Copy the tutorial materials to your scratch directory.</a:t>
            </a:r>
            <a:endParaRPr sz="2000"/>
          </a:p>
          <a:p>
            <a:pPr marL="304800" lvl="0" indent="-279400" algn="l" rtl="0">
              <a:lnSpc>
                <a:spcPct val="200000"/>
              </a:lnSpc>
              <a:spcBef>
                <a:spcPts val="0"/>
              </a:spcBef>
              <a:spcAft>
                <a:spcPts val="0"/>
              </a:spcAft>
              <a:buSzPts val="2000"/>
              <a:buChar char="●"/>
            </a:pPr>
            <a:r>
              <a:rPr lang="en-US" sz="2000"/>
              <a:t>Run the TensorFlow and PyTorch (PopTorch) example models on IPU</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9"/>
          <p:cNvSpPr txBox="1"/>
          <p:nvPr/>
        </p:nvSpPr>
        <p:spPr>
          <a:xfrm>
            <a:off x="725400" y="935150"/>
            <a:ext cx="7693200" cy="876300"/>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1"/>
              </a:buClr>
              <a:buSzPts val="4900"/>
              <a:buFont typeface="Arial"/>
              <a:buNone/>
            </a:pPr>
            <a:r>
              <a:rPr lang="en-US" sz="4900" b="1" i="0" u="none" strike="noStrike" cap="none">
                <a:solidFill>
                  <a:srgbClr val="500000"/>
                </a:solidFill>
                <a:latin typeface="Calibri"/>
                <a:ea typeface="Calibri"/>
                <a:cs typeface="Calibri"/>
                <a:sym typeface="Calibri"/>
              </a:rPr>
              <a:t>Section III. Porting TensorFlow Code to IPU</a:t>
            </a:r>
            <a:endParaRPr sz="5200" b="1" i="0" u="none" strike="noStrike" cap="none">
              <a:solidFill>
                <a:srgbClr val="500000"/>
              </a:solidFill>
              <a:latin typeface="Calibri"/>
              <a:ea typeface="Calibri"/>
              <a:cs typeface="Calibri"/>
              <a:sym typeface="Calibri"/>
            </a:endParaRPr>
          </a:p>
        </p:txBody>
      </p:sp>
      <p:pic>
        <p:nvPicPr>
          <p:cNvPr id="507" name="Google Shape;507;p49"/>
          <p:cNvPicPr preferRelativeResize="0"/>
          <p:nvPr/>
        </p:nvPicPr>
        <p:blipFill rotWithShape="1">
          <a:blip r:embed="rId3">
            <a:alphaModFix/>
          </a:blip>
          <a:srcRect/>
          <a:stretch/>
        </p:blipFill>
        <p:spPr>
          <a:xfrm>
            <a:off x="5428913" y="2756850"/>
            <a:ext cx="2050694" cy="633844"/>
          </a:xfrm>
          <a:prstGeom prst="rect">
            <a:avLst/>
          </a:prstGeom>
          <a:noFill/>
          <a:ln>
            <a:noFill/>
          </a:ln>
        </p:spPr>
      </p:pic>
      <p:pic>
        <p:nvPicPr>
          <p:cNvPr id="508" name="Google Shape;508;p49"/>
          <p:cNvPicPr preferRelativeResize="0"/>
          <p:nvPr/>
        </p:nvPicPr>
        <p:blipFill rotWithShape="1">
          <a:blip r:embed="rId4">
            <a:alphaModFix/>
          </a:blip>
          <a:srcRect/>
          <a:stretch/>
        </p:blipFill>
        <p:spPr>
          <a:xfrm>
            <a:off x="2094150" y="2756849"/>
            <a:ext cx="2834362" cy="6338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0"/>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500000"/>
                </a:solidFill>
                <a:latin typeface="Calibri"/>
                <a:ea typeface="Calibri"/>
                <a:cs typeface="Calibri"/>
                <a:sym typeface="Calibri"/>
              </a:rPr>
              <a:t>1. Import the TensorFlow IPU module</a:t>
            </a:r>
            <a:endParaRPr sz="3200" b="1" i="0" u="none" strike="noStrike" cap="none">
              <a:solidFill>
                <a:srgbClr val="500000"/>
              </a:solidFill>
              <a:latin typeface="Calibri"/>
              <a:ea typeface="Calibri"/>
              <a:cs typeface="Calibri"/>
              <a:sym typeface="Calibri"/>
            </a:endParaRPr>
          </a:p>
        </p:txBody>
      </p:sp>
      <p:sp>
        <p:nvSpPr>
          <p:cNvPr id="514" name="Google Shape;514;p50"/>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800"/>
              </a:spcBef>
              <a:spcAft>
                <a:spcPts val="0"/>
              </a:spcAft>
              <a:buClr>
                <a:srgbClr val="000000"/>
              </a:buClr>
              <a:buSzPts val="2100"/>
              <a:buFont typeface="Arial"/>
              <a:buNone/>
            </a:pPr>
            <a:r>
              <a:rPr lang="en-US" sz="2100" b="0" i="0" u="none" strike="noStrike" cap="none">
                <a:solidFill>
                  <a:srgbClr val="000000"/>
                </a:solidFill>
                <a:latin typeface="Calibri"/>
                <a:ea typeface="Calibri"/>
                <a:cs typeface="Calibri"/>
                <a:sym typeface="Calibri"/>
              </a:rPr>
              <a:t>Add the following import statement to the beginning of your script:</a:t>
            </a:r>
            <a:endParaRPr sz="2100" b="0" i="0" u="none" strike="noStrike" cap="none">
              <a:solidFill>
                <a:srgbClr val="000000"/>
              </a:solidFill>
              <a:latin typeface="Courier New"/>
              <a:ea typeface="Courier New"/>
              <a:cs typeface="Courier New"/>
              <a:sym typeface="Courier New"/>
            </a:endParaRPr>
          </a:p>
          <a:p>
            <a:pPr marL="0" marR="0" lvl="0" indent="0" algn="l" rtl="0">
              <a:lnSpc>
                <a:spcPct val="90000"/>
              </a:lnSpc>
              <a:spcBef>
                <a:spcPts val="800"/>
              </a:spcBef>
              <a:spcAft>
                <a:spcPts val="0"/>
              </a:spcAft>
              <a:buClr>
                <a:srgbClr val="000000"/>
              </a:buClr>
              <a:buSzPts val="1400"/>
              <a:buFont typeface="Arial"/>
              <a:buNone/>
            </a:pPr>
            <a:endParaRPr sz="1400" b="0" i="0" u="none" strike="noStrike" cap="none">
              <a:solidFill>
                <a:srgbClr val="000000"/>
              </a:solidFill>
              <a:latin typeface="Courier New"/>
              <a:ea typeface="Courier New"/>
              <a:cs typeface="Courier New"/>
              <a:sym typeface="Courier New"/>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from tensorflow.python import ipu</a:t>
            </a:r>
            <a:endParaRPr sz="1400" b="0" i="0" u="none" strike="noStrike" cap="none">
              <a:solidFill>
                <a:srgbClr val="000000"/>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1"/>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500000"/>
                </a:solidFill>
                <a:latin typeface="Calibri"/>
                <a:ea typeface="Calibri"/>
                <a:cs typeface="Calibri"/>
                <a:sym typeface="Calibri"/>
              </a:rPr>
              <a:t>2. Preparing the dataset</a:t>
            </a:r>
            <a:endParaRPr sz="3200" b="1" i="0" u="none" strike="noStrike" cap="none">
              <a:solidFill>
                <a:srgbClr val="500000"/>
              </a:solidFill>
              <a:latin typeface="Calibri"/>
              <a:ea typeface="Calibri"/>
              <a:cs typeface="Calibri"/>
              <a:sym typeface="Calibri"/>
            </a:endParaRPr>
          </a:p>
        </p:txBody>
      </p:sp>
      <p:sp>
        <p:nvSpPr>
          <p:cNvPr id="520" name="Google Shape;520;p51"/>
          <p:cNvSpPr txBox="1"/>
          <p:nvPr/>
        </p:nvSpPr>
        <p:spPr>
          <a:xfrm>
            <a:off x="478450" y="1014050"/>
            <a:ext cx="8121900" cy="3923700"/>
          </a:xfrm>
          <a:prstGeom prst="rect">
            <a:avLst/>
          </a:prstGeom>
          <a:noFill/>
          <a:ln>
            <a:noFill/>
          </a:ln>
        </p:spPr>
        <p:txBody>
          <a:bodyPr spcFirstLastPara="1" wrap="square" lIns="91425" tIns="91425" rIns="91425" bIns="91425" anchor="t" anchorCtr="0">
            <a:noAutofit/>
          </a:bodyPr>
          <a:lstStyle/>
          <a:p>
            <a:pPr marL="342900" marR="0" lvl="0" indent="-336550" algn="l" rtl="0">
              <a:lnSpc>
                <a:spcPct val="90000"/>
              </a:lnSpc>
              <a:spcBef>
                <a:spcPts val="0"/>
              </a:spcBef>
              <a:spcAft>
                <a:spcPts val="0"/>
              </a:spcAft>
              <a:buClr>
                <a:srgbClr val="000000"/>
              </a:buClr>
              <a:buSzPts val="2100"/>
              <a:buFont typeface="Arial"/>
              <a:buChar char="•"/>
            </a:pPr>
            <a:r>
              <a:rPr lang="en-US" sz="2100" b="0" i="0" u="none" strike="noStrike" cap="none">
                <a:solidFill>
                  <a:srgbClr val="000000"/>
                </a:solidFill>
                <a:latin typeface="Calibri"/>
                <a:ea typeface="Calibri"/>
                <a:cs typeface="Calibri"/>
                <a:sym typeface="Calibri"/>
              </a:rPr>
              <a:t>Make sure the sizes of the datasets are divisible by the batch size</a:t>
            </a:r>
            <a:endParaRPr sz="1400" b="0" i="0" u="none" strike="noStrike" cap="none">
              <a:solidFill>
                <a:srgbClr val="000000"/>
              </a:solidFill>
              <a:latin typeface="Courier New"/>
              <a:ea typeface="Courier New"/>
              <a:cs typeface="Courier New"/>
              <a:sym typeface="Courier New"/>
            </a:endParaRPr>
          </a:p>
          <a:p>
            <a:pPr marL="0" marR="0" lvl="0" indent="0" algn="l" rtl="0">
              <a:lnSpc>
                <a:spcPct val="90000"/>
              </a:lnSpc>
              <a:spcBef>
                <a:spcPts val="17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def make_divisible(number, divisor):</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    return number - number % divisor</a:t>
            </a:r>
            <a:endParaRPr sz="1100" b="0" i="0" u="none" strike="noStrike" cap="none">
              <a:solidFill>
                <a:srgbClr val="000000"/>
              </a:solidFill>
              <a:latin typeface="Arial"/>
              <a:ea typeface="Arial"/>
              <a:cs typeface="Arial"/>
              <a:sym typeface="Arial"/>
            </a:endParaRPr>
          </a:p>
          <a:p>
            <a:pPr marL="342900" marR="0" lvl="0" indent="-336550" algn="l" rtl="0">
              <a:lnSpc>
                <a:spcPct val="90000"/>
              </a:lnSpc>
              <a:spcBef>
                <a:spcPts val="900"/>
              </a:spcBef>
              <a:spcAft>
                <a:spcPts val="0"/>
              </a:spcAft>
              <a:buClr>
                <a:srgbClr val="000000"/>
              </a:buClr>
              <a:buSzPts val="2100"/>
              <a:buFont typeface="Arial"/>
              <a:buChar char="•"/>
            </a:pPr>
            <a:r>
              <a:rPr lang="en-US" sz="2100" b="0" i="0" u="none" strike="noStrike" cap="none">
                <a:solidFill>
                  <a:srgbClr val="000000"/>
                </a:solidFill>
                <a:latin typeface="Calibri"/>
                <a:ea typeface="Calibri"/>
                <a:cs typeface="Calibri"/>
                <a:sym typeface="Calibri"/>
              </a:rPr>
              <a:t>Adjust dataset lengths</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17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(x_train, y_train), (x_test, y_test) = load_data()</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train_data_len = x_train.shape[0]</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train_data_len = make_divisible(train_data_len, batch_size)</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x_train, y_train = x_train[:train_data_len], y_train[:train_data_len]</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test_data_len = x_test.shape[0]</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test_data_len = make_divisible(test_data_len, batch_size)</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x_test, y_test = x_test[:test_data_len], y_test[:test_data_len]</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2"/>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500000"/>
                </a:solidFill>
                <a:latin typeface="Calibri"/>
                <a:ea typeface="Calibri"/>
                <a:cs typeface="Calibri"/>
                <a:sym typeface="Calibri"/>
              </a:rPr>
              <a:t>3. Add IPU configuration</a:t>
            </a:r>
            <a:endParaRPr sz="3200" b="1" i="0" u="none" strike="noStrike" cap="none">
              <a:solidFill>
                <a:srgbClr val="500000"/>
              </a:solidFill>
              <a:latin typeface="Calibri"/>
              <a:ea typeface="Calibri"/>
              <a:cs typeface="Calibri"/>
              <a:sym typeface="Calibri"/>
            </a:endParaRPr>
          </a:p>
        </p:txBody>
      </p:sp>
      <p:sp>
        <p:nvSpPr>
          <p:cNvPr id="526" name="Google Shape;526;p52"/>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To use the IPU, you must create an IPU session configuration:</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ipu_config = ipu.config.IPUConfig()</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ipu_config.auto_select_ipus = 1</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ipu_config.configure_ipu_system()</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 full list of configuration options is available in the </a:t>
            </a:r>
            <a:r>
              <a:rPr lang="en-US" sz="1800" b="0" i="0" u="sng" strike="noStrike" cap="none">
                <a:solidFill>
                  <a:srgbClr val="C00000"/>
                </a:solidFill>
                <a:latin typeface="Arial"/>
                <a:ea typeface="Arial"/>
                <a:cs typeface="Arial"/>
                <a:sym typeface="Arial"/>
                <a:hlinkClick r:id="rId3">
                  <a:extLst>
                    <a:ext uri="{A12FA001-AC4F-418D-AE19-62706E023703}">
                      <ahyp:hlinkClr xmlns:ahyp="http://schemas.microsoft.com/office/drawing/2018/hyperlinkcolor" val="tx"/>
                    </a:ext>
                  </a:extLst>
                </a:hlinkClick>
              </a:rPr>
              <a:t>API documentation</a:t>
            </a:r>
            <a:r>
              <a:rPr lang="en-US" sz="1800" b="0" i="0" u="none" strike="noStrike" cap="none">
                <a:solidFill>
                  <a:srgbClr val="C00000"/>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3"/>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500000"/>
                </a:solidFill>
                <a:latin typeface="Calibri"/>
                <a:ea typeface="Calibri"/>
                <a:cs typeface="Calibri"/>
                <a:sym typeface="Calibri"/>
              </a:rPr>
              <a:t>4. Specify IPU strategy</a:t>
            </a:r>
            <a:endParaRPr sz="3200" b="1" i="0" u="none" strike="noStrike" cap="none">
              <a:solidFill>
                <a:srgbClr val="500000"/>
              </a:solidFill>
              <a:latin typeface="Calibri"/>
              <a:ea typeface="Calibri"/>
              <a:cs typeface="Calibri"/>
              <a:sym typeface="Calibri"/>
            </a:endParaRPr>
          </a:p>
        </p:txBody>
      </p:sp>
      <p:sp>
        <p:nvSpPr>
          <p:cNvPr id="532" name="Google Shape;532;p53"/>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strategy = ipu.ipu_strategy.IPUStrategy()</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90000"/>
              </a:lnSpc>
              <a:spcBef>
                <a:spcPts val="800"/>
              </a:spcBef>
              <a:spcAft>
                <a:spcPts val="0"/>
              </a:spcAft>
              <a:buClr>
                <a:srgbClr val="000000"/>
              </a:buClr>
              <a:buSzPts val="2100"/>
              <a:buFont typeface="Arial"/>
              <a:buNone/>
            </a:pPr>
            <a:r>
              <a:rPr lang="en-US" sz="2100" b="0" i="0" u="none" strike="noStrike" cap="none">
                <a:solidFill>
                  <a:srgbClr val="000000"/>
                </a:solidFill>
                <a:latin typeface="Calibri"/>
                <a:ea typeface="Calibri"/>
                <a:cs typeface="Calibri"/>
                <a:sym typeface="Calibri"/>
              </a:rPr>
              <a:t>The </a:t>
            </a:r>
            <a:r>
              <a:rPr lang="en-US" sz="1400" b="0" i="0" u="none" strike="noStrike" cap="none">
                <a:solidFill>
                  <a:srgbClr val="000000"/>
                </a:solidFill>
                <a:latin typeface="Courier New"/>
                <a:ea typeface="Courier New"/>
                <a:cs typeface="Courier New"/>
                <a:sym typeface="Courier New"/>
              </a:rPr>
              <a:t>tf.distribute.Strategy </a:t>
            </a:r>
            <a:r>
              <a:rPr lang="en-US" sz="2100" b="0" i="0" u="none" strike="noStrike" cap="none">
                <a:solidFill>
                  <a:srgbClr val="000000"/>
                </a:solidFill>
                <a:latin typeface="Calibri"/>
                <a:ea typeface="Calibri"/>
                <a:cs typeface="Calibri"/>
                <a:sym typeface="Calibri"/>
              </a:rPr>
              <a:t>is an API to distribute training and inference across multiple devices. </a:t>
            </a:r>
            <a:r>
              <a:rPr lang="en-US" sz="1400" b="0" i="0" u="none" strike="noStrike" cap="none">
                <a:solidFill>
                  <a:srgbClr val="000000"/>
                </a:solidFill>
                <a:latin typeface="Courier New"/>
                <a:ea typeface="Courier New"/>
                <a:cs typeface="Courier New"/>
                <a:sym typeface="Courier New"/>
              </a:rPr>
              <a:t>IPUStrategy</a:t>
            </a:r>
            <a:r>
              <a:rPr lang="en-US" sz="2100" b="0" i="0" u="none" strike="noStrike" cap="none">
                <a:solidFill>
                  <a:srgbClr val="000000"/>
                </a:solidFill>
                <a:latin typeface="Calibri"/>
                <a:ea typeface="Calibri"/>
                <a:cs typeface="Calibri"/>
                <a:sym typeface="Calibri"/>
              </a:rPr>
              <a:t> is a subclass which targets a system with one or more IPUs attached.</a:t>
            </a:r>
            <a:endParaRPr sz="11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p:nvPr/>
        </p:nvSpPr>
        <p:spPr>
          <a:xfrm>
            <a:off x="725400" y="1676400"/>
            <a:ext cx="7693200" cy="876300"/>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rgbClr val="000000"/>
              </a:buClr>
              <a:buSzPts val="5100"/>
              <a:buFont typeface="Arial"/>
              <a:buNone/>
            </a:pPr>
            <a:r>
              <a:rPr lang="en-US" sz="5000" b="1" i="0" u="none" strike="noStrike" cap="none">
                <a:solidFill>
                  <a:srgbClr val="500000"/>
                </a:solidFill>
                <a:latin typeface="Calibri"/>
                <a:ea typeface="Calibri"/>
                <a:cs typeface="Calibri"/>
                <a:sym typeface="Calibri"/>
              </a:rPr>
              <a:t>Section I. ACES and IPU Systems Overview</a:t>
            </a:r>
            <a:endParaRPr sz="5000" b="1" i="0" u="none" strike="noStrike" cap="none">
              <a:solidFill>
                <a:srgbClr val="500000"/>
              </a:solidFill>
              <a:latin typeface="Calibri"/>
              <a:ea typeface="Calibri"/>
              <a:cs typeface="Calibri"/>
              <a:sym typeface="Calibri"/>
            </a:endParaRPr>
          </a:p>
        </p:txBody>
      </p:sp>
      <p:pic>
        <p:nvPicPr>
          <p:cNvPr id="169" name="Google Shape;169;p26" descr="Graphcore · GitHub"/>
          <p:cNvPicPr preferRelativeResize="0"/>
          <p:nvPr/>
        </p:nvPicPr>
        <p:blipFill rotWithShape="1">
          <a:blip r:embed="rId3">
            <a:alphaModFix/>
          </a:blip>
          <a:srcRect/>
          <a:stretch/>
        </p:blipFill>
        <p:spPr>
          <a:xfrm>
            <a:off x="1214237" y="3032485"/>
            <a:ext cx="1720736" cy="1720736"/>
          </a:xfrm>
          <a:prstGeom prst="rect">
            <a:avLst/>
          </a:prstGeom>
          <a:noFill/>
          <a:ln>
            <a:noFill/>
          </a:ln>
        </p:spPr>
      </p:pic>
      <p:pic>
        <p:nvPicPr>
          <p:cNvPr id="170" name="Google Shape;170;p26" descr="IPU Processors"/>
          <p:cNvPicPr preferRelativeResize="0"/>
          <p:nvPr/>
        </p:nvPicPr>
        <p:blipFill rotWithShape="1">
          <a:blip r:embed="rId4">
            <a:alphaModFix/>
          </a:blip>
          <a:srcRect/>
          <a:stretch/>
        </p:blipFill>
        <p:spPr>
          <a:xfrm>
            <a:off x="6161703" y="3056053"/>
            <a:ext cx="2539259" cy="1673602"/>
          </a:xfrm>
          <a:prstGeom prst="rect">
            <a:avLst/>
          </a:prstGeom>
          <a:noFill/>
          <a:ln>
            <a:noFill/>
          </a:ln>
        </p:spPr>
      </p:pic>
      <p:pic>
        <p:nvPicPr>
          <p:cNvPr id="171" name="Google Shape;171;p26"/>
          <p:cNvPicPr preferRelativeResize="0"/>
          <p:nvPr/>
        </p:nvPicPr>
        <p:blipFill rotWithShape="1">
          <a:blip r:embed="rId5">
            <a:alphaModFix/>
          </a:blip>
          <a:srcRect/>
          <a:stretch/>
        </p:blipFill>
        <p:spPr>
          <a:xfrm>
            <a:off x="3556800" y="2748947"/>
            <a:ext cx="2156514" cy="228781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4"/>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5. Wrap the model within the IPU strategy scope</a:t>
            </a:r>
            <a:endParaRPr sz="3100" b="1" i="0" u="none" strike="noStrike" cap="none">
              <a:solidFill>
                <a:srgbClr val="500000"/>
              </a:solidFill>
              <a:latin typeface="Calibri"/>
              <a:ea typeface="Calibri"/>
              <a:cs typeface="Calibri"/>
              <a:sym typeface="Calibri"/>
            </a:endParaRPr>
          </a:p>
        </p:txBody>
      </p:sp>
      <p:sp>
        <p:nvSpPr>
          <p:cNvPr id="538" name="Google Shape;538;p54"/>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342900" marR="0" lvl="0" indent="-336550" algn="l" rtl="0">
              <a:lnSpc>
                <a:spcPct val="90000"/>
              </a:lnSpc>
              <a:spcBef>
                <a:spcPts val="800"/>
              </a:spcBef>
              <a:spcAft>
                <a:spcPts val="0"/>
              </a:spcAft>
              <a:buClr>
                <a:srgbClr val="000000"/>
              </a:buClr>
              <a:buSzPts val="2100"/>
              <a:buFont typeface="Arial"/>
              <a:buChar char="•"/>
            </a:pPr>
            <a:r>
              <a:rPr lang="en-US" sz="2100" b="0" i="0" u="none" strike="noStrike" cap="none">
                <a:solidFill>
                  <a:srgbClr val="000000"/>
                </a:solidFill>
                <a:latin typeface="Calibri"/>
                <a:ea typeface="Calibri"/>
                <a:cs typeface="Calibri"/>
                <a:sym typeface="Calibri"/>
              </a:rPr>
              <a:t>Creating variables and Keras models within the scope of the </a:t>
            </a:r>
            <a:r>
              <a:rPr lang="en-US" sz="1400" b="0" i="0" u="none" strike="noStrike" cap="none">
                <a:solidFill>
                  <a:srgbClr val="000000"/>
                </a:solidFill>
                <a:latin typeface="Courier New"/>
                <a:ea typeface="Courier New"/>
                <a:cs typeface="Courier New"/>
                <a:sym typeface="Courier New"/>
              </a:rPr>
              <a:t>IPUStrategy</a:t>
            </a:r>
            <a:r>
              <a:rPr lang="en-US" sz="2100" b="0" i="0" u="none" strike="noStrike" cap="none">
                <a:solidFill>
                  <a:srgbClr val="000000"/>
                </a:solidFill>
                <a:latin typeface="Calibri"/>
                <a:ea typeface="Calibri"/>
                <a:cs typeface="Calibri"/>
                <a:sym typeface="Calibri"/>
              </a:rPr>
              <a:t> object will ensure that they are placed on the IPU.</a:t>
            </a:r>
            <a:endParaRPr sz="1100" b="0" i="0" u="none" strike="noStrike" cap="none">
              <a:solidFill>
                <a:srgbClr val="000000"/>
              </a:solidFill>
              <a:latin typeface="Arial"/>
              <a:ea typeface="Arial"/>
              <a:cs typeface="Arial"/>
              <a:sym typeface="Arial"/>
            </a:endParaRPr>
          </a:p>
          <a:p>
            <a:pPr marL="342900" marR="0" lvl="0" indent="-336550" algn="l" rtl="0">
              <a:lnSpc>
                <a:spcPct val="90000"/>
              </a:lnSpc>
              <a:spcBef>
                <a:spcPts val="800"/>
              </a:spcBef>
              <a:spcAft>
                <a:spcPts val="0"/>
              </a:spcAft>
              <a:buClr>
                <a:schemeClr val="dk1"/>
              </a:buClr>
              <a:buSzPts val="2100"/>
              <a:buFont typeface="Arial"/>
              <a:buChar char="•"/>
            </a:pPr>
            <a:r>
              <a:rPr lang="en-US" sz="2100" b="0" i="0" u="none" strike="noStrike" cap="none">
                <a:solidFill>
                  <a:schemeClr val="dk1"/>
                </a:solidFill>
                <a:latin typeface="Calibri"/>
                <a:ea typeface="Calibri"/>
                <a:cs typeface="Calibri"/>
                <a:sym typeface="Calibri"/>
              </a:rPr>
              <a:t>To do this, we create a </a:t>
            </a:r>
            <a:r>
              <a:rPr lang="en-US" sz="1400" b="0" i="0" u="none" strike="noStrike" cap="none">
                <a:solidFill>
                  <a:srgbClr val="000000"/>
                </a:solidFill>
                <a:latin typeface="Courier New"/>
                <a:ea typeface="Courier New"/>
                <a:cs typeface="Courier New"/>
                <a:sym typeface="Courier New"/>
              </a:rPr>
              <a:t>strategy.scope()</a:t>
            </a:r>
            <a:r>
              <a:rPr lang="en-US" sz="2100" b="0" i="0" u="none" strike="noStrike" cap="none">
                <a:solidFill>
                  <a:schemeClr val="dk1"/>
                </a:solidFill>
                <a:latin typeface="Calibri"/>
                <a:ea typeface="Calibri"/>
                <a:cs typeface="Calibri"/>
                <a:sym typeface="Calibri"/>
              </a:rPr>
              <a:t>context manager and move all the model code inside it.</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5"/>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Hands-on Session 2</a:t>
            </a:r>
            <a:endParaRPr sz="3100" b="1" i="0" u="none" strike="noStrike" cap="none">
              <a:solidFill>
                <a:srgbClr val="500000"/>
              </a:solidFill>
              <a:latin typeface="Calibri"/>
              <a:ea typeface="Calibri"/>
              <a:cs typeface="Calibri"/>
              <a:sym typeface="Calibri"/>
            </a:endParaRPr>
          </a:p>
        </p:txBody>
      </p:sp>
      <p:sp>
        <p:nvSpPr>
          <p:cNvPr id="544" name="Google Shape;544;p55"/>
          <p:cNvSpPr txBox="1"/>
          <p:nvPr/>
        </p:nvSpPr>
        <p:spPr>
          <a:xfrm>
            <a:off x="478444" y="842606"/>
            <a:ext cx="8121900" cy="4300800"/>
          </a:xfrm>
          <a:prstGeom prst="rect">
            <a:avLst/>
          </a:prstGeom>
          <a:noFill/>
          <a:ln>
            <a:noFill/>
          </a:ln>
        </p:spPr>
        <p:txBody>
          <a:bodyPr spcFirstLastPara="1" wrap="square" lIns="91425" tIns="91425" rIns="91425" bIns="91425" anchor="t" anchorCtr="0">
            <a:noAutofit/>
          </a:bodyPr>
          <a:lstStyle/>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Activate the TF virtual environment</a:t>
            </a:r>
            <a:endParaRPr sz="1700" b="0" i="1"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cd $SCRATCH</a:t>
            </a:r>
            <a:endParaRPr sz="1700" b="0" i="1"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source venv_tf2/bin/activate</a:t>
            </a:r>
            <a:endParaRPr sz="1700" b="0" i="1" u="none" strike="noStrike" cap="none">
              <a:solidFill>
                <a:schemeClr val="dk1"/>
              </a:solidFill>
              <a:latin typeface="Calibri"/>
              <a:ea typeface="Calibri"/>
              <a:cs typeface="Calibri"/>
              <a:sym typeface="Calibri"/>
            </a:endParaRPr>
          </a:p>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Change directory to Keras</a:t>
            </a:r>
            <a:endParaRPr sz="1700" b="0" i="1"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cd IPU-Training/Keras</a:t>
            </a:r>
            <a:endParaRPr sz="1700" b="0" i="1" u="none" strike="noStrike" cap="none">
              <a:solidFill>
                <a:schemeClr val="dk1"/>
              </a:solidFill>
              <a:latin typeface="Calibri"/>
              <a:ea typeface="Calibri"/>
              <a:cs typeface="Calibri"/>
              <a:sym typeface="Calibri"/>
            </a:endParaRPr>
          </a:p>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Complete the </a:t>
            </a:r>
            <a:r>
              <a:rPr lang="en-US" sz="2100" b="1" i="0" u="none" strike="noStrike" cap="none">
                <a:solidFill>
                  <a:schemeClr val="dk1"/>
                </a:solidFill>
                <a:latin typeface="Calibri"/>
                <a:ea typeface="Calibri"/>
                <a:cs typeface="Calibri"/>
                <a:sym typeface="Calibri"/>
              </a:rPr>
              <a:t>#Todo</a:t>
            </a:r>
            <a:r>
              <a:rPr lang="en-US" sz="2100" b="0" i="0" u="none" strike="noStrike" cap="none">
                <a:solidFill>
                  <a:schemeClr val="dk1"/>
                </a:solidFill>
                <a:latin typeface="Calibri"/>
                <a:ea typeface="Calibri"/>
                <a:cs typeface="Calibri"/>
                <a:sym typeface="Calibri"/>
              </a:rPr>
              <a:t>s in the mnist-ipu-todo.py file.</a:t>
            </a:r>
            <a:endParaRPr sz="2100" b="0" i="0" u="none" strike="noStrike" cap="none">
              <a:solidFill>
                <a:schemeClr val="dk1"/>
              </a:solidFill>
              <a:latin typeface="Calibri"/>
              <a:ea typeface="Calibri"/>
              <a:cs typeface="Calibri"/>
              <a:sym typeface="Calibri"/>
            </a:endParaRPr>
          </a:p>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Run it in the </a:t>
            </a:r>
            <a:r>
              <a:rPr lang="en-US" sz="2100" b="1" i="0" u="none" strike="noStrike" cap="none">
                <a:solidFill>
                  <a:schemeClr val="dk1"/>
                </a:solidFill>
                <a:latin typeface="Calibri"/>
                <a:ea typeface="Calibri"/>
                <a:cs typeface="Calibri"/>
                <a:sym typeface="Calibri"/>
              </a:rPr>
              <a:t>venv_tf2</a:t>
            </a:r>
            <a:r>
              <a:rPr lang="en-US" sz="2100" b="0" i="0" u="none" strike="noStrike" cap="none">
                <a:solidFill>
                  <a:schemeClr val="dk1"/>
                </a:solidFill>
                <a:latin typeface="Calibri"/>
                <a:ea typeface="Calibri"/>
                <a:cs typeface="Calibri"/>
                <a:sym typeface="Calibri"/>
              </a:rPr>
              <a:t> virtual environment.</a:t>
            </a:r>
            <a:endParaRPr sz="2100" b="0" i="0"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python mnist-ipu-todo.py</a:t>
            </a:r>
            <a:endParaRPr sz="1700" b="0" i="1" u="none" strike="noStrike" cap="none">
              <a:solidFill>
                <a:schemeClr val="dk1"/>
              </a:solidFill>
              <a:latin typeface="Calibri"/>
              <a:ea typeface="Calibri"/>
              <a:cs typeface="Calibri"/>
              <a:sym typeface="Calibri"/>
            </a:endParaRPr>
          </a:p>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After finishing the job, you can deactivate the virtual environment</a:t>
            </a:r>
            <a:endParaRPr sz="2100" b="0" i="0"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deactivate</a:t>
            </a:r>
            <a:endParaRPr sz="1700" b="0" i="1" u="none" strike="noStrike" cap="non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6"/>
          <p:cNvSpPr txBox="1"/>
          <p:nvPr/>
        </p:nvSpPr>
        <p:spPr>
          <a:xfrm>
            <a:off x="725400" y="935150"/>
            <a:ext cx="7693200" cy="876300"/>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1"/>
              </a:buClr>
              <a:buSzPts val="4900"/>
              <a:buFont typeface="Arial"/>
              <a:buNone/>
            </a:pPr>
            <a:r>
              <a:rPr lang="en-US" sz="4900" b="1" i="0" u="none" strike="noStrike" cap="none">
                <a:solidFill>
                  <a:srgbClr val="500000"/>
                </a:solidFill>
                <a:latin typeface="Calibri"/>
                <a:ea typeface="Calibri"/>
                <a:cs typeface="Calibri"/>
                <a:sym typeface="Calibri"/>
              </a:rPr>
              <a:t>Section IV. Porting PyTorch Code to IPU</a:t>
            </a:r>
            <a:endParaRPr sz="5200" b="1" i="0" u="none" strike="noStrike" cap="none">
              <a:solidFill>
                <a:srgbClr val="500000"/>
              </a:solidFill>
              <a:latin typeface="Calibri"/>
              <a:ea typeface="Calibri"/>
              <a:cs typeface="Calibri"/>
              <a:sym typeface="Calibri"/>
            </a:endParaRPr>
          </a:p>
        </p:txBody>
      </p:sp>
      <p:pic>
        <p:nvPicPr>
          <p:cNvPr id="550" name="Google Shape;550;p56"/>
          <p:cNvPicPr preferRelativeResize="0"/>
          <p:nvPr/>
        </p:nvPicPr>
        <p:blipFill rotWithShape="1">
          <a:blip r:embed="rId3">
            <a:alphaModFix/>
          </a:blip>
          <a:srcRect/>
          <a:stretch/>
        </p:blipFill>
        <p:spPr>
          <a:xfrm>
            <a:off x="3438131" y="2189569"/>
            <a:ext cx="2267736" cy="113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7"/>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PopTorch</a:t>
            </a:r>
            <a:endParaRPr sz="3100" b="1" i="0" u="none" strike="noStrike" cap="none">
              <a:solidFill>
                <a:srgbClr val="500000"/>
              </a:solidFill>
              <a:latin typeface="Calibri"/>
              <a:ea typeface="Calibri"/>
              <a:cs typeface="Calibri"/>
              <a:sym typeface="Calibri"/>
            </a:endParaRPr>
          </a:p>
        </p:txBody>
      </p:sp>
      <p:sp>
        <p:nvSpPr>
          <p:cNvPr id="556" name="Google Shape;556;p57"/>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342900" marR="0" lvl="0" indent="-336550" algn="l" rtl="0">
              <a:lnSpc>
                <a:spcPct val="90000"/>
              </a:lnSpc>
              <a:spcBef>
                <a:spcPts val="800"/>
              </a:spcBef>
              <a:spcAft>
                <a:spcPts val="0"/>
              </a:spcAft>
              <a:buClr>
                <a:srgbClr val="000000"/>
              </a:buClr>
              <a:buSzPts val="2100"/>
              <a:buFont typeface="Arial"/>
              <a:buChar char="•"/>
            </a:pPr>
            <a:r>
              <a:rPr lang="en-US" sz="2100" b="0" i="0" u="none" strike="noStrike" cap="none">
                <a:solidFill>
                  <a:srgbClr val="000000"/>
                </a:solidFill>
                <a:latin typeface="Calibri"/>
                <a:ea typeface="Calibri"/>
                <a:cs typeface="Calibri"/>
                <a:sym typeface="Calibri"/>
              </a:rPr>
              <a:t>PopTorch is a set of extensions for PyTorch released by Graphcore to enable PyTorch models to run on Graphcore's IPU hardware.</a:t>
            </a:r>
            <a:endParaRPr sz="1100" b="0" i="0" u="none" strike="noStrike" cap="none">
              <a:solidFill>
                <a:srgbClr val="000000"/>
              </a:solidFill>
              <a:latin typeface="Arial"/>
              <a:ea typeface="Arial"/>
              <a:cs typeface="Arial"/>
              <a:sym typeface="Arial"/>
            </a:endParaRPr>
          </a:p>
          <a:p>
            <a:pPr marL="342900" marR="0" lvl="0" indent="-203200" algn="l" rtl="0">
              <a:lnSpc>
                <a:spcPct val="90000"/>
              </a:lnSpc>
              <a:spcBef>
                <a:spcPts val="800"/>
              </a:spcBef>
              <a:spcAft>
                <a:spcPts val="0"/>
              </a:spcAft>
              <a:buClr>
                <a:schemeClr val="dk1"/>
              </a:buClr>
              <a:buSzPts val="2100"/>
              <a:buFont typeface="Arial"/>
              <a:buNone/>
            </a:pPr>
            <a:endParaRPr sz="2100" b="0" i="0" u="none" strike="noStrike" cap="none">
              <a:solidFill>
                <a:srgbClr val="000000"/>
              </a:solidFill>
              <a:latin typeface="Calibri"/>
              <a:ea typeface="Calibri"/>
              <a:cs typeface="Calibri"/>
              <a:sym typeface="Calibri"/>
            </a:endParaRPr>
          </a:p>
          <a:p>
            <a:pPr marL="342900" marR="0" lvl="0" indent="-336550" algn="l" rtl="0">
              <a:lnSpc>
                <a:spcPct val="90000"/>
              </a:lnSpc>
              <a:spcBef>
                <a:spcPts val="800"/>
              </a:spcBef>
              <a:spcAft>
                <a:spcPts val="0"/>
              </a:spcAft>
              <a:buClr>
                <a:srgbClr val="000000"/>
              </a:buClr>
              <a:buSzPts val="2100"/>
              <a:buFont typeface="Arial"/>
              <a:buChar char="•"/>
            </a:pPr>
            <a:r>
              <a:rPr lang="en-US" sz="2100" b="0" i="0" u="none" strike="noStrike" cap="none">
                <a:solidFill>
                  <a:srgbClr val="000000"/>
                </a:solidFill>
                <a:latin typeface="Calibri"/>
                <a:ea typeface="Calibri"/>
                <a:cs typeface="Calibri"/>
                <a:sym typeface="Calibri"/>
              </a:rPr>
              <a:t>PopTorch will use PopART to parallelise the model over the given number of IPUs. Additional parallelism can be expressed via a replication factor, which enables you to data-parallelise the model over more IPUs.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8"/>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Training a model on IPU</a:t>
            </a:r>
            <a:endParaRPr sz="3100" b="1" i="0" u="none" strike="noStrike" cap="none">
              <a:solidFill>
                <a:srgbClr val="500000"/>
              </a:solidFill>
              <a:latin typeface="Calibri"/>
              <a:ea typeface="Calibri"/>
              <a:cs typeface="Calibri"/>
              <a:sym typeface="Calibri"/>
            </a:endParaRPr>
          </a:p>
        </p:txBody>
      </p:sp>
      <p:sp>
        <p:nvSpPr>
          <p:cNvPr id="562" name="Google Shape;562;p58"/>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342900" marR="0" lvl="0" indent="-336550" algn="l" rtl="0">
              <a:lnSpc>
                <a:spcPct val="90000"/>
              </a:lnSpc>
              <a:spcBef>
                <a:spcPts val="800"/>
              </a:spcBef>
              <a:spcAft>
                <a:spcPts val="0"/>
              </a:spcAft>
              <a:buClr>
                <a:srgbClr val="000000"/>
              </a:buClr>
              <a:buSzPts val="2100"/>
              <a:buFont typeface="Arial"/>
              <a:buChar char="•"/>
            </a:pPr>
            <a:r>
              <a:rPr lang="en-US" sz="2100" b="0" i="0" u="none" strike="noStrike" cap="none">
                <a:solidFill>
                  <a:srgbClr val="000000"/>
                </a:solidFill>
                <a:latin typeface="Calibri"/>
                <a:ea typeface="Calibri"/>
                <a:cs typeface="Calibri"/>
                <a:sym typeface="Calibri"/>
              </a:rPr>
              <a:t>Import the packages</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import torch</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FF0000"/>
                </a:solidFill>
                <a:latin typeface="Courier New"/>
                <a:ea typeface="Courier New"/>
                <a:cs typeface="Courier New"/>
                <a:sym typeface="Courier New"/>
              </a:rPr>
              <a:t>import poptorch</a:t>
            </a:r>
            <a:endParaRPr sz="1400" b="0" i="0" u="none" strike="noStrike" cap="none">
              <a:solidFill>
                <a:srgbClr val="FF0000"/>
              </a:solidFill>
              <a:latin typeface="Courier New"/>
              <a:ea typeface="Courier New"/>
              <a:cs typeface="Courier New"/>
              <a:sym typeface="Courier New"/>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import torchvision</a:t>
            </a:r>
            <a:endParaRPr sz="1400" b="0" i="0" u="none" strike="noStrike" cap="none">
              <a:solidFill>
                <a:srgbClr val="000000"/>
              </a:solidFill>
              <a:latin typeface="Courier New"/>
              <a:ea typeface="Courier New"/>
              <a:cs typeface="Courier New"/>
              <a:sym typeface="Courier New"/>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import torch.nn as nn</a:t>
            </a:r>
            <a:endParaRPr sz="1400" b="0" i="0" u="none" strike="noStrike" cap="none">
              <a:solidFill>
                <a:srgbClr val="000000"/>
              </a:solidFill>
              <a:latin typeface="Courier New"/>
              <a:ea typeface="Courier New"/>
              <a:cs typeface="Courier New"/>
              <a:sym typeface="Courier New"/>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import matplotlib.pyplot as plt</a:t>
            </a:r>
            <a:endParaRPr sz="1400" b="0" i="0" u="none" strike="noStrike" cap="none">
              <a:solidFill>
                <a:srgbClr val="000000"/>
              </a:solidFill>
              <a:latin typeface="Courier New"/>
              <a:ea typeface="Courier New"/>
              <a:cs typeface="Courier New"/>
              <a:sym typeface="Courier New"/>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from tqdm import tqdm</a:t>
            </a:r>
            <a:endParaRPr sz="1400" b="0" i="0" u="none" strike="noStrike" cap="none">
              <a:solidFill>
                <a:srgbClr val="000000"/>
              </a:solidFill>
              <a:latin typeface="Courier New"/>
              <a:ea typeface="Courier New"/>
              <a:cs typeface="Courier New"/>
              <a:sym typeface="Courier New"/>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from sklearn.metrics import accuracy_score</a:t>
            </a:r>
            <a:endParaRPr sz="1400" b="0" i="0" u="none" strike="noStrike" cap="none">
              <a:solidFill>
                <a:srgbClr val="000000"/>
              </a:solidFill>
              <a:latin typeface="Courier New"/>
              <a:ea typeface="Courier New"/>
              <a:cs typeface="Courier New"/>
              <a:sym typeface="Courier New"/>
            </a:endParaRPr>
          </a:p>
          <a:p>
            <a:pPr marL="0" marR="0" lvl="0" indent="0" algn="l" rtl="0">
              <a:lnSpc>
                <a:spcPct val="90000"/>
              </a:lnSpc>
              <a:spcBef>
                <a:spcPts val="80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9"/>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Load the data</a:t>
            </a:r>
            <a:endParaRPr sz="3100" b="1" i="0" u="none" strike="noStrike" cap="none">
              <a:solidFill>
                <a:srgbClr val="500000"/>
              </a:solidFill>
              <a:latin typeface="Calibri"/>
              <a:ea typeface="Calibri"/>
              <a:cs typeface="Calibri"/>
              <a:sym typeface="Calibri"/>
            </a:endParaRPr>
          </a:p>
        </p:txBody>
      </p:sp>
      <p:sp>
        <p:nvSpPr>
          <p:cNvPr id="568" name="Google Shape;568;p59"/>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800"/>
              </a:spcBef>
              <a:spcAft>
                <a:spcPts val="0"/>
              </a:spcAft>
              <a:buClr>
                <a:srgbClr val="000000"/>
              </a:buClr>
              <a:buSzPts val="2100"/>
              <a:buFont typeface="Arial"/>
              <a:buNone/>
            </a:pPr>
            <a:r>
              <a:rPr lang="en-US" sz="2100" b="0" i="0" u="none" strike="noStrike" cap="none">
                <a:solidFill>
                  <a:srgbClr val="000000"/>
                </a:solidFill>
                <a:latin typeface="Calibri"/>
                <a:ea typeface="Calibri"/>
                <a:cs typeface="Calibri"/>
                <a:sym typeface="Calibri"/>
              </a:rPr>
              <a:t>PopTorch offers an extension of </a:t>
            </a:r>
            <a:r>
              <a:rPr lang="en-US" sz="1400" b="0" i="0" u="none" strike="noStrike" cap="none">
                <a:solidFill>
                  <a:srgbClr val="000000"/>
                </a:solidFill>
                <a:latin typeface="Courier New"/>
                <a:ea typeface="Courier New"/>
                <a:cs typeface="Courier New"/>
                <a:sym typeface="Courier New"/>
              </a:rPr>
              <a:t>torch.utils.data.DataLoader </a:t>
            </a:r>
            <a:r>
              <a:rPr lang="en-US" sz="2100" b="0" i="0" u="none" strike="noStrike" cap="none">
                <a:solidFill>
                  <a:srgbClr val="000000"/>
                </a:solidFill>
                <a:latin typeface="Calibri"/>
                <a:ea typeface="Calibri"/>
                <a:cs typeface="Calibri"/>
                <a:sym typeface="Calibri"/>
              </a:rPr>
              <a:t>class with its </a:t>
            </a:r>
            <a:r>
              <a:rPr lang="en-US" sz="1400" b="0" i="0" u="none" strike="noStrike" cap="none">
                <a:solidFill>
                  <a:srgbClr val="000000"/>
                </a:solidFill>
                <a:latin typeface="Courier New"/>
                <a:ea typeface="Courier New"/>
                <a:cs typeface="Courier New"/>
                <a:sym typeface="Courier New"/>
              </a:rPr>
              <a:t>poptorch.DataLoader </a:t>
            </a:r>
            <a:r>
              <a:rPr lang="en-US" sz="2100" b="0" i="0" u="none" strike="noStrike" cap="none">
                <a:solidFill>
                  <a:srgbClr val="000000"/>
                </a:solidFill>
                <a:latin typeface="Calibri"/>
                <a:ea typeface="Calibri"/>
                <a:cs typeface="Calibri"/>
                <a:sym typeface="Calibri"/>
              </a:rPr>
              <a:t>class, specialized for the way the underlying PopART framework handles batching of data.</a:t>
            </a:r>
            <a:endParaRPr sz="1100" b="0" i="0" u="none" strike="noStrike" cap="none">
              <a:solidFill>
                <a:srgbClr val="000000"/>
              </a:solidFill>
              <a:latin typeface="Arial"/>
              <a:ea typeface="Arial"/>
              <a:cs typeface="Arial"/>
              <a:sym typeface="Arial"/>
            </a:endParaRPr>
          </a:p>
          <a:p>
            <a:pPr marL="342900" marR="0" lvl="0" indent="-203200" algn="l" rtl="0">
              <a:lnSpc>
                <a:spcPct val="90000"/>
              </a:lnSpc>
              <a:spcBef>
                <a:spcPts val="800"/>
              </a:spcBef>
              <a:spcAft>
                <a:spcPts val="0"/>
              </a:spcAft>
              <a:buClr>
                <a:schemeClr val="dk1"/>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90000"/>
              </a:lnSpc>
              <a:spcBef>
                <a:spcPts val="80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0"/>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Build the model</a:t>
            </a:r>
            <a:endParaRPr sz="3100" b="1" i="0" u="none" strike="noStrike" cap="none">
              <a:solidFill>
                <a:srgbClr val="500000"/>
              </a:solidFill>
              <a:latin typeface="Calibri"/>
              <a:ea typeface="Calibri"/>
              <a:cs typeface="Calibri"/>
              <a:sym typeface="Calibri"/>
            </a:endParaRPr>
          </a:p>
        </p:txBody>
      </p:sp>
      <p:sp>
        <p:nvSpPr>
          <p:cNvPr id="574" name="Google Shape;574;p60"/>
          <p:cNvSpPr txBox="1"/>
          <p:nvPr/>
        </p:nvSpPr>
        <p:spPr>
          <a:xfrm>
            <a:off x="146006" y="1128375"/>
            <a:ext cx="4934100" cy="2468100"/>
          </a:xfrm>
          <a:prstGeom prst="rect">
            <a:avLst/>
          </a:prstGeom>
          <a:noFill/>
          <a:ln>
            <a:noFill/>
          </a:ln>
        </p:spPr>
        <p:txBody>
          <a:bodyPr spcFirstLastPara="1" wrap="square" lIns="68575" tIns="68575" rIns="68575" bIns="68575" anchor="t" anchorCtr="0">
            <a:noAutofit/>
          </a:bodyPr>
          <a:lstStyle/>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class ClassificationModel(nn.Module):</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def __init__(self):</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super().__init__()</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self.conv1 = nn.Conv2d(1, 5, 3)</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self.pool = nn.MaxPool2d(2, 2)</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self.conv2 = nn.Conv2d(5, 12, 5)</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self.norm = nn.GroupNorm(3, 12)</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self.fc1 = nn.Linear(972, 100)</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self.relu = nn.ReLU()</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self.fc2 = nn.Linear(100, 10)</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self.log_softmax = nn.LogSoftmax(dim=1)</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self.loss = nn.NLLLoss()</a:t>
            </a:r>
            <a:endParaRPr sz="1000" b="0" i="0" u="none" strike="noStrike" cap="none">
              <a:solidFill>
                <a:schemeClr val="dk1"/>
              </a:solidFill>
              <a:latin typeface="Arial"/>
              <a:ea typeface="Arial"/>
              <a:cs typeface="Arial"/>
              <a:sym typeface="Arial"/>
            </a:endParaRPr>
          </a:p>
        </p:txBody>
      </p:sp>
      <p:sp>
        <p:nvSpPr>
          <p:cNvPr id="575" name="Google Shape;575;p60"/>
          <p:cNvSpPr txBox="1"/>
          <p:nvPr/>
        </p:nvSpPr>
        <p:spPr>
          <a:xfrm>
            <a:off x="4632750" y="1237913"/>
            <a:ext cx="4511400" cy="3021600"/>
          </a:xfrm>
          <a:prstGeom prst="rect">
            <a:avLst/>
          </a:prstGeom>
          <a:noFill/>
          <a:ln>
            <a:noFill/>
          </a:ln>
        </p:spPr>
        <p:txBody>
          <a:bodyPr spcFirstLastPara="1" wrap="square" lIns="68575" tIns="68575" rIns="68575" bIns="68575" anchor="t" anchorCtr="0">
            <a:noAutofit/>
          </a:bodyPr>
          <a:lstStyle/>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def forward(self, x, labels=None):</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x = self.pool(self.relu(self.conv1(x)))</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x = self.norm(self.relu(self.conv2(x)))</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x = torch.flatten(x, start_dim=1)</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x = self.relu(self.fc1(x))</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x = self.log_softmax(self.fc2(x))</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 The model is responsible for the calculation</a:t>
            </a:r>
            <a:r>
              <a:rPr lang="en-US" sz="1000" b="0" i="0" u="none" strike="noStrike" cap="none">
                <a:solidFill>
                  <a:schemeClr val="dk1"/>
                </a:solidFill>
                <a:latin typeface="Arial"/>
                <a:ea typeface="Arial"/>
                <a:cs typeface="Arial"/>
                <a:sym typeface="Arial"/>
              </a:rPr>
              <a:t> </a:t>
            </a:r>
            <a:r>
              <a:rPr lang="en-US" sz="1200" b="0" i="0" u="none" strike="noStrike" cap="none">
                <a:solidFill>
                  <a:schemeClr val="dk1"/>
                </a:solidFill>
                <a:latin typeface="Courier New"/>
                <a:ea typeface="Courier New"/>
                <a:cs typeface="Courier New"/>
                <a:sym typeface="Courier New"/>
              </a:rPr>
              <a:t>of the loss when using an IPU. We do it this way:</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a:t>
            </a:r>
            <a:r>
              <a:rPr lang="en-US" sz="1200" b="0" i="0" u="none" strike="noStrike" cap="none">
                <a:solidFill>
                  <a:srgbClr val="FF0000"/>
                </a:solidFill>
                <a:latin typeface="Courier New"/>
                <a:ea typeface="Courier New"/>
                <a:cs typeface="Courier New"/>
                <a:sym typeface="Courier New"/>
              </a:rPr>
              <a:t>if self.training:</a:t>
            </a:r>
            <a:endParaRPr sz="1000" b="0" i="0" u="none" strike="noStrike" cap="none">
              <a:solidFill>
                <a:srgbClr val="FF0000"/>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rgbClr val="FF0000"/>
                </a:solidFill>
                <a:latin typeface="Courier New"/>
                <a:ea typeface="Courier New"/>
                <a:cs typeface="Courier New"/>
                <a:sym typeface="Courier New"/>
              </a:rPr>
              <a:t>            return x, self.loss(x, labels)</a:t>
            </a:r>
            <a:endParaRPr sz="1000" b="0" i="0" u="none" strike="noStrike" cap="none">
              <a:solidFill>
                <a:srgbClr val="FF0000"/>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        return x</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endParaRPr sz="1200" b="0" i="0" u="none" strike="noStrike" cap="none">
              <a:solidFill>
                <a:schemeClr val="dk1"/>
              </a:solidFill>
              <a:latin typeface="Courier New"/>
              <a:ea typeface="Courier New"/>
              <a:cs typeface="Courier New"/>
              <a:sym typeface="Courier New"/>
            </a:endParaRPr>
          </a:p>
          <a:p>
            <a:pPr marL="0" marR="0" lvl="0" indent="0" algn="l" rtl="0">
              <a:lnSpc>
                <a:spcPct val="95000"/>
              </a:lnSpc>
              <a:spcBef>
                <a:spcPts val="0"/>
              </a:spcBef>
              <a:spcAft>
                <a:spcPts val="0"/>
              </a:spcAft>
              <a:buClr>
                <a:schemeClr val="dk2"/>
              </a:buClr>
              <a:buSzPts val="900"/>
              <a:buFont typeface="Arial"/>
              <a:buNone/>
            </a:pPr>
            <a:endParaRPr sz="1200" b="0" i="0" u="none" strike="noStrike" cap="none">
              <a:solidFill>
                <a:schemeClr val="dk1"/>
              </a:solidFill>
              <a:latin typeface="Courier New"/>
              <a:ea typeface="Courier New"/>
              <a:cs typeface="Courier New"/>
              <a:sym typeface="Courier New"/>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model = ClassificationModel()</a:t>
            </a:r>
            <a:endParaRPr sz="10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chemeClr val="dk2"/>
              </a:buClr>
              <a:buSzPts val="900"/>
              <a:buFont typeface="Arial"/>
              <a:buNone/>
            </a:pPr>
            <a:r>
              <a:rPr lang="en-US" sz="1200" b="0" i="0" u="none" strike="noStrike" cap="none">
                <a:solidFill>
                  <a:schemeClr val="dk1"/>
                </a:solidFill>
                <a:latin typeface="Courier New"/>
                <a:ea typeface="Courier New"/>
                <a:cs typeface="Courier New"/>
                <a:sym typeface="Courier New"/>
              </a:rPr>
              <a:t>model.train()</a:t>
            </a:r>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1"/>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Prepare training for IPUs</a:t>
            </a:r>
            <a:endParaRPr sz="1100" b="0" i="0" u="none" strike="noStrike" cap="none">
              <a:solidFill>
                <a:srgbClr val="000000"/>
              </a:solidFill>
              <a:latin typeface="Arial"/>
              <a:ea typeface="Arial"/>
              <a:cs typeface="Arial"/>
              <a:sym typeface="Arial"/>
            </a:endParaRPr>
          </a:p>
        </p:txBody>
      </p:sp>
      <p:sp>
        <p:nvSpPr>
          <p:cNvPr id="581" name="Google Shape;581;p61"/>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0" marR="0" lvl="0" indent="0" algn="l" rtl="0">
              <a:lnSpc>
                <a:spcPct val="140000"/>
              </a:lnSpc>
              <a:spcBef>
                <a:spcPts val="800"/>
              </a:spcBef>
              <a:spcAft>
                <a:spcPts val="0"/>
              </a:spcAft>
              <a:buClr>
                <a:srgbClr val="000000"/>
              </a:buClr>
              <a:buSzPts val="2100"/>
              <a:buFont typeface="Arial"/>
              <a:buNone/>
            </a:pPr>
            <a:r>
              <a:rPr lang="en-US" sz="2100" b="0" i="0" u="none" strike="noStrike" cap="none">
                <a:solidFill>
                  <a:srgbClr val="000000"/>
                </a:solidFill>
                <a:latin typeface="Calibri"/>
                <a:ea typeface="Calibri"/>
                <a:cs typeface="Calibri"/>
                <a:sym typeface="Calibri"/>
              </a:rPr>
              <a:t>The compilation and execution on the IPU can be controlled using </a:t>
            </a:r>
            <a:r>
              <a:rPr lang="en-US" sz="1400" b="0" i="0" u="none" strike="noStrike" cap="none">
                <a:solidFill>
                  <a:srgbClr val="000000"/>
                </a:solidFill>
                <a:latin typeface="Courier New"/>
                <a:ea typeface="Courier New"/>
                <a:cs typeface="Courier New"/>
                <a:sym typeface="Courier New"/>
              </a:rPr>
              <a:t>poptorch.Options</a:t>
            </a:r>
            <a:r>
              <a:rPr lang="en-US" sz="2100" b="0" i="0" u="none" strike="noStrike" cap="none">
                <a:solidFill>
                  <a:srgbClr val="000000"/>
                </a:solidFill>
                <a:latin typeface="Calibri"/>
                <a:ea typeface="Calibri"/>
                <a:cs typeface="Calibri"/>
                <a:sym typeface="Calibri"/>
              </a:rPr>
              <a:t>. These options are used by PopTorch's wrappers such as </a:t>
            </a:r>
            <a:r>
              <a:rPr lang="en-US" sz="1400" b="0" i="0" u="none" strike="noStrike" cap="none">
                <a:solidFill>
                  <a:srgbClr val="000000"/>
                </a:solidFill>
                <a:latin typeface="Courier New"/>
                <a:ea typeface="Courier New"/>
                <a:cs typeface="Courier New"/>
                <a:sym typeface="Courier New"/>
              </a:rPr>
              <a:t>poptorch.DataLoader </a:t>
            </a:r>
            <a:r>
              <a:rPr lang="en-US" sz="2100" b="0" i="0" u="none" strike="noStrike" cap="none">
                <a:solidFill>
                  <a:srgbClr val="000000"/>
                </a:solidFill>
                <a:latin typeface="Calibri"/>
                <a:ea typeface="Calibri"/>
                <a:cs typeface="Calibri"/>
                <a:sym typeface="Calibri"/>
              </a:rPr>
              <a:t>and </a:t>
            </a:r>
            <a:r>
              <a:rPr lang="en-US" sz="1400" b="0" i="0" u="none" strike="noStrike" cap="none">
                <a:solidFill>
                  <a:srgbClr val="000000"/>
                </a:solidFill>
                <a:latin typeface="Courier New"/>
                <a:ea typeface="Courier New"/>
                <a:cs typeface="Courier New"/>
                <a:sym typeface="Courier New"/>
              </a:rPr>
              <a:t>poptorch.trainingModel</a:t>
            </a:r>
            <a:r>
              <a:rPr lang="en-US" sz="2100" b="0" i="0" u="none" strike="noStrike" cap="none">
                <a:solidFill>
                  <a:srgbClr val="000000"/>
                </a:solidFill>
                <a:latin typeface="Calibri"/>
                <a:ea typeface="Calibri"/>
                <a:cs typeface="Calibri"/>
                <a:sym typeface="Calibri"/>
              </a:rPr>
              <a:t>.</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opts = poptorch.Options()</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train_dataloader = poptorch.DataLoader(</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    opts, train_dataset, batch_size=16, shuffle=True, num_workers=20</a:t>
            </a:r>
            <a:endParaRPr sz="11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rgbClr val="000000"/>
              </a:buClr>
              <a:buSzPts val="1400"/>
              <a:buFont typeface="Arial"/>
              <a:buNone/>
            </a:pPr>
            <a:r>
              <a:rPr lang="en-US" sz="1400" b="0" i="0" u="none" strike="noStrike" cap="none">
                <a:solidFill>
                  <a:srgbClr val="000000"/>
                </a:solidFill>
                <a:latin typeface="Courier New"/>
                <a:ea typeface="Courier New"/>
                <a:cs typeface="Courier New"/>
                <a:sym typeface="Courier New"/>
              </a:rPr>
              <a:t>)</a:t>
            </a:r>
            <a:endParaRPr sz="1100" b="0" i="0" u="none" strike="noStrike" cap="none">
              <a:solidFill>
                <a:srgbClr val="000000"/>
              </a:solidFill>
              <a:latin typeface="Arial"/>
              <a:ea typeface="Arial"/>
              <a:cs typeface="Arial"/>
              <a:sym typeface="Arial"/>
            </a:endParaRPr>
          </a:p>
          <a:p>
            <a:pPr marL="342900" marR="0" lvl="0" indent="-203200" algn="l" rtl="0">
              <a:lnSpc>
                <a:spcPct val="90000"/>
              </a:lnSpc>
              <a:spcBef>
                <a:spcPts val="800"/>
              </a:spcBef>
              <a:spcAft>
                <a:spcPts val="0"/>
              </a:spcAft>
              <a:buClr>
                <a:schemeClr val="dk1"/>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90000"/>
              </a:lnSpc>
              <a:spcBef>
                <a:spcPts val="80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2"/>
          <p:cNvSpPr txBox="1">
            <a:spLocks noGrp="1"/>
          </p:cNvSpPr>
          <p:nvPr>
            <p:ph type="body" idx="1"/>
          </p:nvPr>
        </p:nvSpPr>
        <p:spPr>
          <a:xfrm>
            <a:off x="420832" y="1078273"/>
            <a:ext cx="7886700" cy="3652200"/>
          </a:xfrm>
          <a:prstGeom prst="rect">
            <a:avLst/>
          </a:prstGeom>
          <a:noFill/>
          <a:ln>
            <a:noFill/>
          </a:ln>
        </p:spPr>
        <p:txBody>
          <a:bodyPr spcFirstLastPara="1" wrap="square" lIns="68575" tIns="68575" rIns="68575" bIns="68575" anchor="t" anchorCtr="0">
            <a:normAutofit fontScale="92500" lnSpcReduction="20000"/>
          </a:bodyPr>
          <a:lstStyle/>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optimizer = poptorch.optim.SGD(model.parameters(), lr=0.001, momentum=0.9)</a:t>
            </a:r>
            <a:endParaRPr/>
          </a:p>
          <a:p>
            <a:pPr marL="0" lvl="0" indent="0" algn="l" rtl="0">
              <a:lnSpc>
                <a:spcPct val="115000"/>
              </a:lnSpc>
              <a:spcBef>
                <a:spcPts val="0"/>
              </a:spcBef>
              <a:spcAft>
                <a:spcPts val="0"/>
              </a:spcAft>
              <a:buSzPct val="77777"/>
              <a:buNone/>
            </a:pPr>
            <a:endParaRPr>
              <a:latin typeface="Courier New"/>
              <a:ea typeface="Courier New"/>
              <a:cs typeface="Courier New"/>
              <a:sym typeface="Courier New"/>
            </a:endParaRPr>
          </a:p>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poptorch_model = poptorch.trainingModel(model, options=opts, optimizer=optimizer)</a:t>
            </a:r>
            <a:endParaRPr/>
          </a:p>
          <a:p>
            <a:pPr marL="0" lvl="0" indent="0" algn="l" rtl="0">
              <a:lnSpc>
                <a:spcPct val="115000"/>
              </a:lnSpc>
              <a:spcBef>
                <a:spcPts val="0"/>
              </a:spcBef>
              <a:spcAft>
                <a:spcPts val="0"/>
              </a:spcAft>
              <a:buSzPct val="77777"/>
              <a:buNone/>
            </a:pPr>
            <a:endParaRPr>
              <a:latin typeface="Courier New"/>
              <a:ea typeface="Courier New"/>
              <a:cs typeface="Courier New"/>
              <a:sym typeface="Courier New"/>
            </a:endParaRPr>
          </a:p>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epochs = 30</a:t>
            </a:r>
            <a:endParaRPr/>
          </a:p>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for epoch in tqdm(range(epochs), desc="epochs"):</a:t>
            </a:r>
            <a:endParaRPr/>
          </a:p>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    total_loss = 0.0</a:t>
            </a:r>
            <a:endParaRPr/>
          </a:p>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    for data, labels in tqdm(train_dataloader, desc="batches", leave=False):</a:t>
            </a:r>
            <a:endParaRPr/>
          </a:p>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        output, loss = poptorch_model(data, labels)</a:t>
            </a:r>
            <a:endParaRPr/>
          </a:p>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        total_loss += loss</a:t>
            </a:r>
            <a:endParaRPr/>
          </a:p>
          <a:p>
            <a:pPr marL="0" lvl="0" indent="0" algn="l" rtl="0">
              <a:lnSpc>
                <a:spcPct val="115000"/>
              </a:lnSpc>
              <a:spcBef>
                <a:spcPts val="0"/>
              </a:spcBef>
              <a:spcAft>
                <a:spcPts val="0"/>
              </a:spcAft>
              <a:buSzPct val="77777"/>
              <a:buNone/>
            </a:pPr>
            <a:endParaRPr>
              <a:latin typeface="Courier New"/>
              <a:ea typeface="Courier New"/>
              <a:cs typeface="Courier New"/>
              <a:sym typeface="Courier New"/>
            </a:endParaRPr>
          </a:p>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poptorch_model.detachFromDevice()</a:t>
            </a:r>
            <a:endParaRPr/>
          </a:p>
          <a:p>
            <a:pPr marL="0" lvl="0" indent="0" algn="l" rtl="0">
              <a:lnSpc>
                <a:spcPct val="115000"/>
              </a:lnSpc>
              <a:spcBef>
                <a:spcPts val="0"/>
              </a:spcBef>
              <a:spcAft>
                <a:spcPts val="0"/>
              </a:spcAft>
              <a:buSzPct val="77777"/>
              <a:buNone/>
            </a:pPr>
            <a:endParaRPr>
              <a:latin typeface="Courier New"/>
              <a:ea typeface="Courier New"/>
              <a:cs typeface="Courier New"/>
              <a:sym typeface="Courier New"/>
            </a:endParaRPr>
          </a:p>
          <a:p>
            <a:pPr marL="0" lvl="0" indent="0" algn="l" rtl="0">
              <a:lnSpc>
                <a:spcPct val="115000"/>
              </a:lnSpc>
              <a:spcBef>
                <a:spcPts val="0"/>
              </a:spcBef>
              <a:spcAft>
                <a:spcPts val="0"/>
              </a:spcAft>
              <a:buSzPct val="100000"/>
              <a:buNone/>
            </a:pPr>
            <a:r>
              <a:rPr lang="en-US" sz="1400">
                <a:latin typeface="Courier New"/>
                <a:ea typeface="Courier New"/>
                <a:cs typeface="Courier New"/>
                <a:sym typeface="Courier New"/>
              </a:rPr>
              <a:t>torch.save(model.state_dict(), "classifier.pth")</a:t>
            </a:r>
            <a:endParaRPr sz="1400">
              <a:latin typeface="Courier New"/>
              <a:ea typeface="Courier New"/>
              <a:cs typeface="Courier New"/>
              <a:sym typeface="Courier New"/>
            </a:endParaRPr>
          </a:p>
        </p:txBody>
      </p:sp>
      <p:sp>
        <p:nvSpPr>
          <p:cNvPr id="588" name="Google Shape;588;p62"/>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Train the model</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3"/>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Evaluate the model</a:t>
            </a:r>
            <a:endParaRPr sz="1100" b="0" i="0" u="none" strike="noStrike" cap="none">
              <a:solidFill>
                <a:srgbClr val="000000"/>
              </a:solidFill>
              <a:latin typeface="Arial"/>
              <a:ea typeface="Arial"/>
              <a:cs typeface="Arial"/>
              <a:sym typeface="Arial"/>
            </a:endParaRPr>
          </a:p>
        </p:txBody>
      </p:sp>
      <p:sp>
        <p:nvSpPr>
          <p:cNvPr id="595" name="Google Shape;595;p63"/>
          <p:cNvSpPr txBox="1"/>
          <p:nvPr/>
        </p:nvSpPr>
        <p:spPr>
          <a:xfrm>
            <a:off x="420832" y="1078273"/>
            <a:ext cx="7886700" cy="3652200"/>
          </a:xfrm>
          <a:prstGeom prst="rect">
            <a:avLst/>
          </a:prstGeom>
          <a:noFill/>
          <a:ln>
            <a:noFill/>
          </a:ln>
        </p:spPr>
        <p:txBody>
          <a:bodyPr spcFirstLastPara="1" wrap="square" lIns="68575" tIns="68575" rIns="68575" bIns="68575" anchor="t" anchorCtr="0">
            <a:normAutofit lnSpcReduction="20000"/>
          </a:bodyPr>
          <a:lstStyle/>
          <a:p>
            <a:pPr marL="0" marR="0" lvl="0" indent="0" algn="l" rtl="0">
              <a:lnSpc>
                <a:spcPct val="115000"/>
              </a:lnSpc>
              <a:spcBef>
                <a:spcPts val="0"/>
              </a:spcBef>
              <a:spcAft>
                <a:spcPts val="0"/>
              </a:spcAft>
              <a:buClr>
                <a:schemeClr val="dk2"/>
              </a:buClr>
              <a:buSzPts val="1400"/>
              <a:buFont typeface="Arial"/>
              <a:buNone/>
            </a:pPr>
            <a:r>
              <a:rPr lang="en-US" sz="1400" b="0" i="0" u="none" strike="noStrike" cap="none">
                <a:solidFill>
                  <a:schemeClr val="dk1"/>
                </a:solidFill>
                <a:latin typeface="Courier New"/>
                <a:ea typeface="Courier New"/>
                <a:cs typeface="Courier New"/>
                <a:sym typeface="Courier New"/>
              </a:rPr>
              <a:t>model = model.eval()</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chemeClr val="dk2"/>
              </a:buClr>
              <a:buSzPts val="1400"/>
              <a:buFont typeface="Arial"/>
              <a:buNone/>
            </a:pPr>
            <a:r>
              <a:rPr lang="en-US" sz="1400" b="0" i="0" u="none" strike="noStrike" cap="none">
                <a:solidFill>
                  <a:schemeClr val="dk1"/>
                </a:solidFill>
                <a:latin typeface="Courier New"/>
                <a:ea typeface="Courier New"/>
                <a:cs typeface="Courier New"/>
                <a:sym typeface="Courier New"/>
              </a:rPr>
              <a:t>poptorch_model_inf = poptorch.inferenceModel(model, options=opts)</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chemeClr val="dk2"/>
              </a:buClr>
              <a:buSzPts val="1400"/>
              <a:buFont typeface="Arial"/>
              <a:buNone/>
            </a:pPr>
            <a:r>
              <a:rPr lang="en-US" sz="1400" b="0" i="0" u="none" strike="noStrike" cap="none">
                <a:solidFill>
                  <a:schemeClr val="dk1"/>
                </a:solidFill>
                <a:latin typeface="Courier New"/>
                <a:ea typeface="Courier New"/>
                <a:cs typeface="Courier New"/>
                <a:sym typeface="Courier New"/>
              </a:rPr>
              <a:t>test_dataloader = poptorch.DataLoader(opts, test_dataset, batch_size=32, num_workers=10)</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chemeClr val="dk2"/>
              </a:buClr>
              <a:buSzPts val="1400"/>
              <a:buFont typeface="Arial"/>
              <a:buNone/>
            </a:pPr>
            <a:r>
              <a:rPr lang="en-US" sz="1400" b="0" i="0" u="none" strike="noStrike" cap="none">
                <a:solidFill>
                  <a:schemeClr val="dk1"/>
                </a:solidFill>
                <a:latin typeface="Courier New"/>
                <a:ea typeface="Courier New"/>
                <a:cs typeface="Courier New"/>
                <a:sym typeface="Courier New"/>
              </a:rPr>
              <a:t>predictions, labels = [], []</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400"/>
              <a:buFont typeface="Arial"/>
              <a:buNone/>
            </a:pPr>
            <a:r>
              <a:rPr lang="en-US" sz="1400" b="0" i="0" u="none" strike="noStrike" cap="none">
                <a:solidFill>
                  <a:schemeClr val="dk1"/>
                </a:solidFill>
                <a:latin typeface="Courier New"/>
                <a:ea typeface="Courier New"/>
                <a:cs typeface="Courier New"/>
                <a:sym typeface="Courier New"/>
              </a:rPr>
              <a:t>for data, label in test_dataloader:</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400"/>
              <a:buFont typeface="Arial"/>
              <a:buNone/>
            </a:pPr>
            <a:r>
              <a:rPr lang="en-US" sz="1400" b="0" i="0" u="none" strike="noStrike" cap="none">
                <a:solidFill>
                  <a:schemeClr val="dk1"/>
                </a:solidFill>
                <a:latin typeface="Courier New"/>
                <a:ea typeface="Courier New"/>
                <a:cs typeface="Courier New"/>
                <a:sym typeface="Courier New"/>
              </a:rPr>
              <a:t>    predictions += poptorch_model_inf(data).data.max(dim=1).indices</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400"/>
              <a:buFont typeface="Arial"/>
              <a:buNone/>
            </a:pPr>
            <a:r>
              <a:rPr lang="en-US" sz="1400" b="0" i="0" u="none" strike="noStrike" cap="none">
                <a:solidFill>
                  <a:schemeClr val="dk1"/>
                </a:solidFill>
                <a:latin typeface="Courier New"/>
                <a:ea typeface="Courier New"/>
                <a:cs typeface="Courier New"/>
                <a:sym typeface="Courier New"/>
              </a:rPr>
              <a:t>    labels += label</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chemeClr val="dk2"/>
              </a:buClr>
              <a:buSzPts val="1400"/>
              <a:buFont typeface="Arial"/>
              <a:buNone/>
            </a:pPr>
            <a:r>
              <a:rPr lang="en-US" sz="1400" b="0" i="0" u="none" strike="noStrike" cap="none">
                <a:solidFill>
                  <a:schemeClr val="dk1"/>
                </a:solidFill>
                <a:latin typeface="Courier New"/>
                <a:ea typeface="Courier New"/>
                <a:cs typeface="Courier New"/>
                <a:sym typeface="Courier New"/>
              </a:rPr>
              <a:t>poptorch_model_inf.detachFromDevice()</a:t>
            </a:r>
            <a:endParaRPr sz="14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chemeClr val="dk1"/>
              </a:buClr>
              <a:buSzPts val="1400"/>
              <a:buFont typeface="Arial"/>
              <a:buNone/>
            </a:pPr>
            <a:endParaRPr sz="14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chemeClr val="dk1"/>
              </a:buClr>
              <a:buSzPts val="1400"/>
              <a:buFont typeface="Arial"/>
              <a:buNone/>
            </a:pPr>
            <a:r>
              <a:rPr lang="en-US" sz="1400" b="0" i="0" u="none" strike="noStrike" cap="none">
                <a:solidFill>
                  <a:schemeClr val="dk1"/>
                </a:solidFill>
                <a:latin typeface="Courier New"/>
                <a:ea typeface="Courier New"/>
                <a:cs typeface="Courier New"/>
                <a:sym typeface="Courier New"/>
              </a:rPr>
              <a:t>print(f"Eval accuracy: {100 * accuracy_score(labels, predictions):.2f}%")</a:t>
            </a:r>
            <a:endParaRPr sz="1400" b="0" i="0" u="none" strike="noStrike" cap="none">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685800" y="342625"/>
            <a:ext cx="7770900" cy="738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200"/>
              <a:buNone/>
            </a:pPr>
            <a:r>
              <a:rPr lang="en-US" sz="2700" b="1">
                <a:solidFill>
                  <a:srgbClr val="500000"/>
                </a:solidFill>
              </a:rPr>
              <a:t>ACES</a:t>
            </a:r>
            <a:endParaRPr sz="2700" b="1">
              <a:solidFill>
                <a:srgbClr val="500000"/>
              </a:solidFill>
            </a:endParaRPr>
          </a:p>
          <a:p>
            <a:pPr marL="0" lvl="0" indent="0" algn="ctr" rtl="0">
              <a:lnSpc>
                <a:spcPct val="115000"/>
              </a:lnSpc>
              <a:spcBef>
                <a:spcPts val="0"/>
              </a:spcBef>
              <a:spcAft>
                <a:spcPts val="0"/>
              </a:spcAft>
              <a:buSzPts val="1200"/>
              <a:buNone/>
            </a:pPr>
            <a:r>
              <a:rPr lang="en-US" sz="2000" b="1">
                <a:solidFill>
                  <a:srgbClr val="500000"/>
                </a:solidFill>
              </a:rPr>
              <a:t>Accelerating Computing for Emerging Sciences</a:t>
            </a:r>
            <a:endParaRPr sz="2000" b="1">
              <a:solidFill>
                <a:srgbClr val="500000"/>
              </a:solidFill>
            </a:endParaRPr>
          </a:p>
        </p:txBody>
      </p:sp>
      <p:sp>
        <p:nvSpPr>
          <p:cNvPr id="177" name="Google Shape;177;p27"/>
          <p:cNvSpPr txBox="1">
            <a:spLocks noGrp="1"/>
          </p:cNvSpPr>
          <p:nvPr>
            <p:ph type="body" idx="1"/>
          </p:nvPr>
        </p:nvSpPr>
        <p:spPr>
          <a:xfrm>
            <a:off x="628001" y="1152692"/>
            <a:ext cx="4399800" cy="263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200"/>
              <a:buNone/>
            </a:pPr>
            <a:r>
              <a:rPr lang="en-US"/>
              <a:t>Mission:</a:t>
            </a:r>
            <a:endParaRPr/>
          </a:p>
          <a:p>
            <a:pPr marL="457200" lvl="0" indent="-342900" algn="l" rtl="0">
              <a:lnSpc>
                <a:spcPct val="115000"/>
              </a:lnSpc>
              <a:spcBef>
                <a:spcPts val="0"/>
              </a:spcBef>
              <a:spcAft>
                <a:spcPts val="0"/>
              </a:spcAft>
              <a:buSzPts val="1800"/>
              <a:buChar char="●"/>
            </a:pPr>
            <a:r>
              <a:rPr lang="en-US">
                <a:solidFill>
                  <a:schemeClr val="dk1"/>
                </a:solidFill>
              </a:rPr>
              <a:t>Offer an accelerator testbed for numerical simulations and </a:t>
            </a:r>
            <a:r>
              <a:rPr lang="en-US">
                <a:solidFill>
                  <a:srgbClr val="500000"/>
                </a:solidFill>
                <a:latin typeface="Montserrat SemiBold"/>
                <a:ea typeface="Montserrat SemiBold"/>
                <a:cs typeface="Montserrat SemiBold"/>
                <a:sym typeface="Montserrat SemiBold"/>
              </a:rPr>
              <a:t>AI/ML </a:t>
            </a:r>
            <a:endParaRPr>
              <a:solidFill>
                <a:schemeClr val="dk1"/>
              </a:solidFill>
            </a:endParaRPr>
          </a:p>
          <a:p>
            <a:pPr marL="457200" lvl="0" indent="-342900" algn="l" rtl="0">
              <a:lnSpc>
                <a:spcPct val="115000"/>
              </a:lnSpc>
              <a:spcBef>
                <a:spcPts val="0"/>
              </a:spcBef>
              <a:spcAft>
                <a:spcPts val="0"/>
              </a:spcAft>
              <a:buSzPts val="1800"/>
              <a:buChar char="●"/>
            </a:pPr>
            <a:r>
              <a:rPr lang="en-US">
                <a:solidFill>
                  <a:schemeClr val="dk1"/>
                </a:solidFill>
              </a:rPr>
              <a:t>Provide consulting, technical guidance, and training to researchers</a:t>
            </a:r>
            <a:endParaRPr>
              <a:solidFill>
                <a:schemeClr val="dk1"/>
              </a:solidFill>
            </a:endParaRPr>
          </a:p>
          <a:p>
            <a:pPr marL="457200" lvl="0" indent="-342900" algn="l" rtl="0">
              <a:lnSpc>
                <a:spcPct val="115000"/>
              </a:lnSpc>
              <a:spcBef>
                <a:spcPts val="0"/>
              </a:spcBef>
              <a:spcAft>
                <a:spcPts val="0"/>
              </a:spcAft>
              <a:buSzPts val="1800"/>
              <a:buChar char="●"/>
            </a:pPr>
            <a:r>
              <a:rPr lang="en-US"/>
              <a:t>Collaborate on computational and data-enabled research.</a:t>
            </a:r>
            <a:endParaRPr/>
          </a:p>
        </p:txBody>
      </p:sp>
      <p:sp>
        <p:nvSpPr>
          <p:cNvPr id="178" name="Google Shape;178;p27"/>
          <p:cNvSpPr txBox="1"/>
          <p:nvPr/>
        </p:nvSpPr>
        <p:spPr>
          <a:xfrm>
            <a:off x="6098577" y="4340425"/>
            <a:ext cx="2847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a:ea typeface="Montserrat"/>
                <a:cs typeface="Montserrat"/>
                <a:sym typeface="Montserrat"/>
              </a:rPr>
              <a:t>Credit: </a:t>
            </a:r>
            <a:r>
              <a:rPr lang="en-US" sz="1200" b="0" i="0" u="sng" strike="noStrike" cap="none">
                <a:solidFill>
                  <a:srgbClr val="003C7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towardsdatascience.com</a:t>
            </a:r>
            <a:endParaRPr sz="1200" b="0" i="0" u="none" strike="noStrike" cap="none">
              <a:solidFill>
                <a:srgbClr val="003C71"/>
              </a:solidFill>
              <a:latin typeface="Montserrat"/>
              <a:ea typeface="Montserrat"/>
              <a:cs typeface="Montserrat"/>
              <a:sym typeface="Montserrat"/>
            </a:endParaRPr>
          </a:p>
        </p:txBody>
      </p:sp>
      <p:pic>
        <p:nvPicPr>
          <p:cNvPr id="179" name="Google Shape;179;p27"/>
          <p:cNvPicPr preferRelativeResize="0"/>
          <p:nvPr/>
        </p:nvPicPr>
        <p:blipFill rotWithShape="1">
          <a:blip r:embed="rId4">
            <a:alphaModFix/>
          </a:blip>
          <a:srcRect l="14104" t="4716" r="14695"/>
          <a:stretch/>
        </p:blipFill>
        <p:spPr>
          <a:xfrm>
            <a:off x="5297525" y="1430875"/>
            <a:ext cx="3218474" cy="2694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4"/>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Hands-on Session 3</a:t>
            </a:r>
            <a:endParaRPr sz="3100" b="1" i="0" u="none" strike="noStrike" cap="none">
              <a:solidFill>
                <a:srgbClr val="500000"/>
              </a:solidFill>
              <a:latin typeface="Calibri"/>
              <a:ea typeface="Calibri"/>
              <a:cs typeface="Calibri"/>
              <a:sym typeface="Calibri"/>
            </a:endParaRPr>
          </a:p>
        </p:txBody>
      </p:sp>
      <p:sp>
        <p:nvSpPr>
          <p:cNvPr id="601" name="Google Shape;601;p64"/>
          <p:cNvSpPr txBox="1"/>
          <p:nvPr/>
        </p:nvSpPr>
        <p:spPr>
          <a:xfrm>
            <a:off x="478444" y="842606"/>
            <a:ext cx="8121900" cy="4300800"/>
          </a:xfrm>
          <a:prstGeom prst="rect">
            <a:avLst/>
          </a:prstGeom>
          <a:noFill/>
          <a:ln>
            <a:noFill/>
          </a:ln>
        </p:spPr>
        <p:txBody>
          <a:bodyPr spcFirstLastPara="1" wrap="square" lIns="91425" tIns="91425" rIns="91425" bIns="91425" anchor="t" anchorCtr="0">
            <a:noAutofit/>
          </a:bodyPr>
          <a:lstStyle/>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Activate the TF virtual environment</a:t>
            </a:r>
            <a:endParaRPr sz="1700" b="0" i="1"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cd $SCRATCH</a:t>
            </a:r>
            <a:endParaRPr sz="1700" b="0" i="1"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source poptorch_test/bin/activate</a:t>
            </a:r>
            <a:endParaRPr sz="1700" b="0" i="1" u="none" strike="noStrike" cap="none">
              <a:solidFill>
                <a:schemeClr val="dk1"/>
              </a:solidFill>
              <a:latin typeface="Calibri"/>
              <a:ea typeface="Calibri"/>
              <a:cs typeface="Calibri"/>
              <a:sym typeface="Calibri"/>
            </a:endParaRPr>
          </a:p>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Change directory to PyTorch</a:t>
            </a:r>
            <a:endParaRPr sz="1700" b="0" i="1"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cd IPU-Training/PyTorch</a:t>
            </a:r>
            <a:endParaRPr sz="1700" b="0" i="1" u="none" strike="noStrike" cap="none">
              <a:solidFill>
                <a:schemeClr val="dk1"/>
              </a:solidFill>
              <a:latin typeface="Calibri"/>
              <a:ea typeface="Calibri"/>
              <a:cs typeface="Calibri"/>
              <a:sym typeface="Calibri"/>
            </a:endParaRPr>
          </a:p>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Complete the </a:t>
            </a:r>
            <a:r>
              <a:rPr lang="en-US" sz="2100" b="1" i="0" u="none" strike="noStrike" cap="none">
                <a:solidFill>
                  <a:schemeClr val="dk1"/>
                </a:solidFill>
                <a:latin typeface="Calibri"/>
                <a:ea typeface="Calibri"/>
                <a:cs typeface="Calibri"/>
                <a:sym typeface="Calibri"/>
              </a:rPr>
              <a:t>#Todo</a:t>
            </a:r>
            <a:r>
              <a:rPr lang="en-US" sz="2100" b="0" i="0" u="none" strike="noStrike" cap="none">
                <a:solidFill>
                  <a:schemeClr val="dk1"/>
                </a:solidFill>
                <a:latin typeface="Calibri"/>
                <a:ea typeface="Calibri"/>
                <a:cs typeface="Calibri"/>
                <a:sym typeface="Calibri"/>
              </a:rPr>
              <a:t>s in the fashion-mnist-pytorch-ipu-todo.py file.</a:t>
            </a:r>
            <a:endParaRPr sz="2100" b="0" i="0" u="none" strike="noStrike" cap="none">
              <a:solidFill>
                <a:schemeClr val="dk1"/>
              </a:solidFill>
              <a:latin typeface="Calibri"/>
              <a:ea typeface="Calibri"/>
              <a:cs typeface="Calibri"/>
              <a:sym typeface="Calibri"/>
            </a:endParaRPr>
          </a:p>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Run it in the </a:t>
            </a:r>
            <a:r>
              <a:rPr lang="en-US" sz="2100" b="1" i="0" u="none" strike="noStrike" cap="none">
                <a:solidFill>
                  <a:schemeClr val="dk1"/>
                </a:solidFill>
                <a:latin typeface="Calibri"/>
                <a:ea typeface="Calibri"/>
                <a:cs typeface="Calibri"/>
                <a:sym typeface="Calibri"/>
              </a:rPr>
              <a:t>poptorch_test</a:t>
            </a:r>
            <a:r>
              <a:rPr lang="en-US" sz="2100" b="0" i="0" u="none" strike="noStrike" cap="none">
                <a:solidFill>
                  <a:schemeClr val="dk1"/>
                </a:solidFill>
                <a:latin typeface="Calibri"/>
                <a:ea typeface="Calibri"/>
                <a:cs typeface="Calibri"/>
                <a:sym typeface="Calibri"/>
              </a:rPr>
              <a:t> virtual environment.</a:t>
            </a:r>
            <a:endParaRPr sz="2100" b="0" i="0"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i="1">
                <a:solidFill>
                  <a:schemeClr val="dk1"/>
                </a:solidFill>
                <a:latin typeface="Calibri"/>
                <a:ea typeface="Calibri"/>
                <a:cs typeface="Calibri"/>
                <a:sym typeface="Calibri"/>
              </a:rPr>
              <a:t>pip install scikit-learn</a:t>
            </a:r>
            <a:endParaRPr sz="1700" i="1">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python fashion-mnist-pytorch-ipu-todo.py</a:t>
            </a:r>
            <a:endParaRPr sz="1700" b="0" i="1" u="none" strike="noStrike" cap="none">
              <a:solidFill>
                <a:schemeClr val="dk1"/>
              </a:solidFill>
              <a:latin typeface="Calibri"/>
              <a:ea typeface="Calibri"/>
              <a:cs typeface="Calibri"/>
              <a:sym typeface="Calibri"/>
            </a:endParaRPr>
          </a:p>
          <a:p>
            <a:pPr marL="342900" marR="0" lvl="0" indent="-336550" algn="l" rtl="0">
              <a:lnSpc>
                <a:spcPct val="90000"/>
              </a:lnSpc>
              <a:spcBef>
                <a:spcPts val="80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After finishing the job, you can deactivate the virtual environment</a:t>
            </a:r>
            <a:endParaRPr sz="2100" b="0" i="0" u="none" strike="noStrike" cap="none">
              <a:solidFill>
                <a:schemeClr val="dk1"/>
              </a:solidFill>
              <a:latin typeface="Calibri"/>
              <a:ea typeface="Calibri"/>
              <a:cs typeface="Calibri"/>
              <a:sym typeface="Calibri"/>
            </a:endParaRPr>
          </a:p>
          <a:p>
            <a:pPr marL="685800" marR="0" lvl="0" indent="0" algn="l" rtl="0">
              <a:lnSpc>
                <a:spcPct val="90000"/>
              </a:lnSpc>
              <a:spcBef>
                <a:spcPts val="800"/>
              </a:spcBef>
              <a:spcAft>
                <a:spcPts val="0"/>
              </a:spcAft>
              <a:buClr>
                <a:srgbClr val="000000"/>
              </a:buClr>
              <a:buSzPts val="1700"/>
              <a:buFont typeface="Arial"/>
              <a:buNone/>
            </a:pPr>
            <a:r>
              <a:rPr lang="en-US" sz="1700" b="0" i="1" u="none" strike="noStrike" cap="none">
                <a:solidFill>
                  <a:schemeClr val="dk1"/>
                </a:solidFill>
                <a:latin typeface="Calibri"/>
                <a:ea typeface="Calibri"/>
                <a:cs typeface="Calibri"/>
                <a:sym typeface="Calibri"/>
              </a:rPr>
              <a:t>deactivate</a:t>
            </a:r>
            <a:endParaRPr sz="1700" b="0" i="1"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5"/>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500000"/>
                </a:solidFill>
                <a:latin typeface="Calibri"/>
                <a:ea typeface="Calibri"/>
                <a:cs typeface="Calibri"/>
                <a:sym typeface="Calibri"/>
              </a:rPr>
              <a:t>References</a:t>
            </a:r>
            <a:endParaRPr sz="1100" b="0" i="0" u="none" strike="noStrike" cap="none">
              <a:solidFill>
                <a:srgbClr val="000000"/>
              </a:solidFill>
              <a:latin typeface="Arial"/>
              <a:ea typeface="Arial"/>
              <a:cs typeface="Arial"/>
              <a:sym typeface="Arial"/>
            </a:endParaRPr>
          </a:p>
        </p:txBody>
      </p:sp>
      <p:sp>
        <p:nvSpPr>
          <p:cNvPr id="607" name="Google Shape;607;p65"/>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342900" marR="0" lvl="0" indent="-266700" algn="l" rtl="0">
              <a:lnSpc>
                <a:spcPct val="200000"/>
              </a:lnSpc>
              <a:spcBef>
                <a:spcPts val="80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https://www.graphcore.ai/</a:t>
            </a:r>
            <a:endParaRPr sz="1600" b="0" i="0" u="none" strike="noStrike" cap="none">
              <a:solidFill>
                <a:srgbClr val="000000"/>
              </a:solidFill>
              <a:latin typeface="Calibri"/>
              <a:ea typeface="Calibri"/>
              <a:cs typeface="Calibri"/>
              <a:sym typeface="Calibri"/>
            </a:endParaRPr>
          </a:p>
          <a:p>
            <a:pPr marL="342900" marR="0" lvl="0" indent="-266700" algn="l" rtl="0">
              <a:lnSpc>
                <a:spcPct val="2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https://github.com/graphcore/examples/tree/v3.2.0/tutorials/tutorials/tensorflow2/keras</a:t>
            </a:r>
            <a:endParaRPr sz="1600" b="0" i="0" u="none" strike="noStrike" cap="none">
              <a:solidFill>
                <a:srgbClr val="000000"/>
              </a:solidFill>
              <a:latin typeface="Calibri"/>
              <a:ea typeface="Calibri"/>
              <a:cs typeface="Calibri"/>
              <a:sym typeface="Calibri"/>
            </a:endParaRPr>
          </a:p>
          <a:p>
            <a:pPr marL="342900" marR="0" lvl="0" indent="-266700" algn="l" rtl="0">
              <a:lnSpc>
                <a:spcPct val="2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https://github.com/graphcore/examples/tree/v3.2.0/tutorials/tutorials/pytorch/basics</a:t>
            </a:r>
            <a:endParaRPr sz="1600" b="0" i="0" u="none" strike="noStrike" cap="none">
              <a:solidFill>
                <a:srgbClr val="000000"/>
              </a:solidFill>
              <a:latin typeface="Calibri"/>
              <a:ea typeface="Calibri"/>
              <a:cs typeface="Calibri"/>
              <a:sym typeface="Calibri"/>
            </a:endParaRPr>
          </a:p>
          <a:p>
            <a:pPr marL="342900" marR="0" lvl="0" indent="-266700" algn="l" rtl="0">
              <a:lnSpc>
                <a:spcPct val="2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https://hprc.tamu.edu/wiki/Main_Page</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6"/>
          <p:cNvSpPr txBox="1"/>
          <p:nvPr/>
        </p:nvSpPr>
        <p:spPr>
          <a:xfrm>
            <a:off x="395575" y="1425025"/>
            <a:ext cx="8368800" cy="3195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sng" strike="noStrike" cap="none">
                <a:solidFill>
                  <a:schemeClr val="dk2"/>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https://hprc.tamu.edu</a:t>
            </a:r>
            <a:endParaRPr sz="2500" b="0" i="0" u="none" strike="noStrike" cap="none">
              <a:solidFill>
                <a:schemeClr val="dk2"/>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000000"/>
                </a:solidFill>
                <a:latin typeface="Montserrat"/>
                <a:ea typeface="Montserrat"/>
                <a:cs typeface="Montserrat"/>
                <a:sym typeface="Montserrat"/>
              </a:rPr>
              <a:t>HPRC Helpdesk:</a:t>
            </a:r>
            <a:endParaRPr sz="25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000000"/>
                </a:solidFill>
                <a:latin typeface="Montserrat"/>
                <a:ea typeface="Montserrat"/>
                <a:cs typeface="Montserrat"/>
                <a:sym typeface="Montserrat"/>
              </a:rPr>
              <a:t>help@hprc.tamu.edu</a:t>
            </a:r>
            <a:endParaRPr sz="25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000000"/>
                </a:solidFill>
                <a:latin typeface="Montserrat"/>
                <a:ea typeface="Montserrat"/>
                <a:cs typeface="Montserrat"/>
                <a:sym typeface="Montserrat"/>
              </a:rPr>
              <a:t>Phone: 979-845-0219</a:t>
            </a:r>
            <a:endParaRPr sz="25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Montserrat"/>
              <a:ea typeface="Montserrat"/>
              <a:cs typeface="Montserrat"/>
              <a:sym typeface="Montserrat"/>
            </a:endParaRPr>
          </a:p>
          <a:p>
            <a:pPr marL="17780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Montserrat"/>
                <a:ea typeface="Montserrat"/>
                <a:cs typeface="Montserrat"/>
                <a:sym typeface="Montserrat"/>
              </a:rPr>
              <a:t>Help us help you.  Please include details in your request for support, such as, Cluster (ACES, Faster, Grace, Terra, ViDaL), Job information (Job id(s), Location of your jobfile, input/output files, Application, Module(s) loaded, Error messages, etc), and Steps you have taken, so we can reproduce the problem.</a:t>
            </a:r>
            <a:endParaRPr sz="27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Montserrat"/>
              <a:ea typeface="Montserrat"/>
              <a:cs typeface="Montserrat"/>
              <a:sym typeface="Montserrat"/>
            </a:endParaRPr>
          </a:p>
        </p:txBody>
      </p:sp>
      <p:pic>
        <p:nvPicPr>
          <p:cNvPr id="613" name="Google Shape;613;p66"/>
          <p:cNvPicPr preferRelativeResize="0"/>
          <p:nvPr/>
        </p:nvPicPr>
        <p:blipFill rotWithShape="1">
          <a:blip r:embed="rId4">
            <a:alphaModFix/>
          </a:blip>
          <a:srcRect/>
          <a:stretch/>
        </p:blipFill>
        <p:spPr>
          <a:xfrm>
            <a:off x="2484596" y="327475"/>
            <a:ext cx="4174807" cy="793980"/>
          </a:xfrm>
          <a:prstGeom prst="rect">
            <a:avLst/>
          </a:prstGeom>
          <a:noFill/>
          <a:ln>
            <a:noFill/>
          </a:ln>
        </p:spPr>
      </p:pic>
      <p:sp>
        <p:nvSpPr>
          <p:cNvPr id="614" name="Google Shape;614;p66"/>
          <p:cNvSpPr txBox="1">
            <a:spLocks noGrp="1"/>
          </p:cNvSpPr>
          <p:nvPr>
            <p:ph type="sldNum" idx="12"/>
          </p:nvPr>
        </p:nvSpPr>
        <p:spPr>
          <a:xfrm>
            <a:off x="11296611" y="6217623"/>
            <a:ext cx="731700" cy="524700"/>
          </a:xfrm>
          <a:prstGeom prst="rect">
            <a:avLst/>
          </a:prstGeom>
          <a:noFill/>
          <a:ln>
            <a:noFill/>
          </a:ln>
        </p:spPr>
        <p:txBody>
          <a:bodyPr spcFirstLastPara="1" wrap="square" lIns="68575" tIns="68575" rIns="68575" bIns="68575" anchor="ctr"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500000"/>
              </a:solidFill>
              <a:latin typeface="Calibri"/>
              <a:ea typeface="Calibri"/>
              <a:cs typeface="Calibri"/>
              <a:sym typeface="Calibri"/>
            </a:endParaRPr>
          </a:p>
        </p:txBody>
      </p:sp>
      <p:sp>
        <p:nvSpPr>
          <p:cNvPr id="212" name="Google Shape;212;p29"/>
          <p:cNvSpPr txBox="1"/>
          <p:nvPr/>
        </p:nvSpPr>
        <p:spPr>
          <a:xfrm>
            <a:off x="7605848" y="4866501"/>
            <a:ext cx="15381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500000"/>
                </a:solidFill>
                <a:latin typeface="Calibri"/>
                <a:ea typeface="Calibri"/>
                <a:cs typeface="Calibri"/>
                <a:sym typeface="Calibri"/>
              </a:rPr>
              <a:t>Source: Graphcore</a:t>
            </a:r>
            <a:endParaRPr sz="1100" b="0" i="0" u="none" strike="noStrike" cap="none">
              <a:solidFill>
                <a:srgbClr val="000000"/>
              </a:solidFill>
              <a:latin typeface="Arial"/>
              <a:ea typeface="Arial"/>
              <a:cs typeface="Arial"/>
              <a:sym typeface="Arial"/>
            </a:endParaRPr>
          </a:p>
        </p:txBody>
      </p:sp>
      <p:pic>
        <p:nvPicPr>
          <p:cNvPr id="213" name="Google Shape;213;p29"/>
          <p:cNvPicPr preferRelativeResize="0"/>
          <p:nvPr/>
        </p:nvPicPr>
        <p:blipFill rotWithShape="1">
          <a:blip r:embed="rId3">
            <a:alphaModFix/>
          </a:blip>
          <a:srcRect/>
          <a:stretch/>
        </p:blipFill>
        <p:spPr>
          <a:xfrm>
            <a:off x="720768" y="130781"/>
            <a:ext cx="7059601" cy="4101095"/>
          </a:xfrm>
          <a:prstGeom prst="rect">
            <a:avLst/>
          </a:prstGeom>
          <a:noFill/>
          <a:ln>
            <a:noFill/>
          </a:ln>
        </p:spPr>
      </p:pic>
      <p:pic>
        <p:nvPicPr>
          <p:cNvPr id="214" name="Google Shape;214;p29"/>
          <p:cNvPicPr preferRelativeResize="0"/>
          <p:nvPr/>
        </p:nvPicPr>
        <p:blipFill rotWithShape="1">
          <a:blip r:embed="rId4">
            <a:alphaModFix/>
          </a:blip>
          <a:srcRect/>
          <a:stretch/>
        </p:blipFill>
        <p:spPr>
          <a:xfrm>
            <a:off x="3261171" y="3826025"/>
            <a:ext cx="1978825" cy="93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500000"/>
                </a:solidFill>
                <a:latin typeface="Calibri"/>
                <a:ea typeface="Calibri"/>
                <a:cs typeface="Calibri"/>
                <a:sym typeface="Calibri"/>
              </a:rPr>
              <a:t>Graphcore Software Stack</a:t>
            </a:r>
            <a:endParaRPr sz="3200" b="1" i="0" u="none" strike="noStrike" cap="none">
              <a:solidFill>
                <a:srgbClr val="500000"/>
              </a:solidFill>
              <a:latin typeface="Calibri"/>
              <a:ea typeface="Calibri"/>
              <a:cs typeface="Calibri"/>
              <a:sym typeface="Calibri"/>
            </a:endParaRPr>
          </a:p>
        </p:txBody>
      </p:sp>
      <p:sp>
        <p:nvSpPr>
          <p:cNvPr id="220" name="Google Shape;220;p30"/>
          <p:cNvSpPr txBox="1"/>
          <p:nvPr/>
        </p:nvSpPr>
        <p:spPr>
          <a:xfrm>
            <a:off x="7605848" y="4866501"/>
            <a:ext cx="15381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500000"/>
                </a:solidFill>
                <a:latin typeface="Calibri"/>
                <a:ea typeface="Calibri"/>
                <a:cs typeface="Calibri"/>
                <a:sym typeface="Calibri"/>
              </a:rPr>
              <a:t>Source: Graphcore</a:t>
            </a:r>
            <a:endParaRPr sz="1100" b="0" i="0" u="none" strike="noStrike" cap="none">
              <a:solidFill>
                <a:srgbClr val="000000"/>
              </a:solidFill>
              <a:latin typeface="Arial"/>
              <a:ea typeface="Arial"/>
              <a:cs typeface="Arial"/>
              <a:sym typeface="Arial"/>
            </a:endParaRPr>
          </a:p>
        </p:txBody>
      </p:sp>
      <p:pic>
        <p:nvPicPr>
          <p:cNvPr id="221" name="Google Shape;221;p30"/>
          <p:cNvPicPr preferRelativeResize="0"/>
          <p:nvPr/>
        </p:nvPicPr>
        <p:blipFill rotWithShape="1">
          <a:blip r:embed="rId3">
            <a:alphaModFix/>
          </a:blip>
          <a:srcRect/>
          <a:stretch/>
        </p:blipFill>
        <p:spPr>
          <a:xfrm>
            <a:off x="651200" y="739388"/>
            <a:ext cx="7852599" cy="399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31"/>
          <p:cNvSpPr/>
          <p:nvPr/>
        </p:nvSpPr>
        <p:spPr>
          <a:xfrm>
            <a:off x="2222498" y="3942980"/>
            <a:ext cx="1882500" cy="676800"/>
          </a:xfrm>
          <a:prstGeom prst="roundRect">
            <a:avLst>
              <a:gd name="adj" fmla="val 12801"/>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Arial"/>
              <a:ea typeface="Arial"/>
              <a:cs typeface="Arial"/>
              <a:sym typeface="Arial"/>
            </a:endParaRPr>
          </a:p>
        </p:txBody>
      </p:sp>
      <p:sp>
        <p:nvSpPr>
          <p:cNvPr id="228" name="Google Shape;228;p31"/>
          <p:cNvSpPr/>
          <p:nvPr/>
        </p:nvSpPr>
        <p:spPr>
          <a:xfrm>
            <a:off x="3088525" y="552126"/>
            <a:ext cx="2998500" cy="887100"/>
          </a:xfrm>
          <a:prstGeom prst="roundRect">
            <a:avLst>
              <a:gd name="adj" fmla="val 6761"/>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9" name="Google Shape;229;p31"/>
          <p:cNvSpPr/>
          <p:nvPr/>
        </p:nvSpPr>
        <p:spPr>
          <a:xfrm>
            <a:off x="356095" y="3943615"/>
            <a:ext cx="1756500" cy="676200"/>
          </a:xfrm>
          <a:prstGeom prst="roundRect">
            <a:avLst>
              <a:gd name="adj" fmla="val 13051"/>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0" name="Google Shape;230;p31"/>
          <p:cNvSpPr/>
          <p:nvPr/>
        </p:nvSpPr>
        <p:spPr>
          <a:xfrm>
            <a:off x="361870" y="557780"/>
            <a:ext cx="2576100" cy="2140800"/>
          </a:xfrm>
          <a:prstGeom prst="roundRect">
            <a:avLst>
              <a:gd name="adj" fmla="val 2722"/>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1" name="Google Shape;231;p31"/>
          <p:cNvSpPr txBox="1"/>
          <p:nvPr/>
        </p:nvSpPr>
        <p:spPr>
          <a:xfrm>
            <a:off x="0" y="71161"/>
            <a:ext cx="9052200" cy="3741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2700"/>
              <a:buFont typeface="Arial"/>
              <a:buNone/>
            </a:pPr>
            <a:r>
              <a:rPr lang="en-US" sz="2700" b="0" i="0" u="none" strike="noStrike" cap="none">
                <a:solidFill>
                  <a:srgbClr val="000000"/>
                </a:solidFill>
                <a:latin typeface="Arial"/>
                <a:ea typeface="Arial"/>
                <a:cs typeface="Arial"/>
                <a:sym typeface="Arial"/>
              </a:rPr>
              <a:t>MODEL GARDEN COVERAGE</a:t>
            </a:r>
            <a:endParaRPr sz="1100"/>
          </a:p>
        </p:txBody>
      </p:sp>
      <p:sp>
        <p:nvSpPr>
          <p:cNvPr id="232" name="Google Shape;232;p31"/>
          <p:cNvSpPr txBox="1"/>
          <p:nvPr/>
        </p:nvSpPr>
        <p:spPr>
          <a:xfrm>
            <a:off x="1104019" y="479939"/>
            <a:ext cx="1189500" cy="146400"/>
          </a:xfrm>
          <a:prstGeom prst="rect">
            <a:avLst/>
          </a:prstGeom>
          <a:solidFill>
            <a:schemeClr val="accent5"/>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COMPUTER VISION</a:t>
            </a:r>
            <a:endParaRPr sz="1100"/>
          </a:p>
        </p:txBody>
      </p:sp>
      <p:sp>
        <p:nvSpPr>
          <p:cNvPr id="233" name="Google Shape;233;p31"/>
          <p:cNvSpPr/>
          <p:nvPr/>
        </p:nvSpPr>
        <p:spPr>
          <a:xfrm>
            <a:off x="485566" y="696187"/>
            <a:ext cx="1149900" cy="1956600"/>
          </a:xfrm>
          <a:prstGeom prst="roundRect">
            <a:avLst>
              <a:gd name="adj" fmla="val 6761"/>
            </a:avLst>
          </a:prstGeom>
          <a:solidFill>
            <a:schemeClr val="lt1"/>
          </a:solidFill>
          <a:ln w="12700" cap="flat" cmpd="sng">
            <a:solidFill>
              <a:srgbClr val="D8D8D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IMAGE CLASSIFICATION</a:t>
            </a:r>
            <a:endParaRPr sz="900" b="0" i="0" u="none" strike="noStrike" cap="none">
              <a:solidFill>
                <a:srgbClr val="7F7F7F"/>
              </a:solidFill>
              <a:latin typeface="Arial"/>
              <a:ea typeface="Arial"/>
              <a:cs typeface="Arial"/>
              <a:sym typeface="Arial"/>
            </a:endParaRPr>
          </a:p>
        </p:txBody>
      </p:sp>
      <p:sp>
        <p:nvSpPr>
          <p:cNvPr id="234" name="Google Shape;234;p31"/>
          <p:cNvSpPr/>
          <p:nvPr/>
        </p:nvSpPr>
        <p:spPr>
          <a:xfrm>
            <a:off x="1678859" y="696187"/>
            <a:ext cx="1225500" cy="1124100"/>
          </a:xfrm>
          <a:prstGeom prst="roundRect">
            <a:avLst>
              <a:gd name="adj" fmla="val 6761"/>
            </a:avLst>
          </a:prstGeom>
          <a:solidFill>
            <a:schemeClr val="lt1"/>
          </a:solidFill>
          <a:ln w="12700" cap="flat" cmpd="sng">
            <a:solidFill>
              <a:srgbClr val="D8D8D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OBJECT</a:t>
            </a:r>
            <a:endParaRPr sz="800" b="0" i="0" u="none" strike="noStrike" cap="none">
              <a:solidFill>
                <a:srgbClr val="7F7F7F"/>
              </a:solidFill>
              <a:latin typeface="Arial"/>
              <a:ea typeface="Arial"/>
              <a:cs typeface="Arial"/>
              <a:sym typeface="Arial"/>
            </a:endParaRPr>
          </a:p>
          <a:p>
            <a:pPr marL="0" marR="0" lvl="0" indent="0" algn="ctr"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DETECTION</a:t>
            </a:r>
            <a:endParaRPr sz="900" b="0" i="0" u="none" strike="noStrike" cap="none">
              <a:solidFill>
                <a:srgbClr val="7F7F7F"/>
              </a:solidFill>
              <a:latin typeface="Arial"/>
              <a:ea typeface="Arial"/>
              <a:cs typeface="Arial"/>
              <a:sym typeface="Arial"/>
            </a:endParaRPr>
          </a:p>
        </p:txBody>
      </p:sp>
      <p:sp>
        <p:nvSpPr>
          <p:cNvPr id="235" name="Google Shape;235;p31"/>
          <p:cNvSpPr/>
          <p:nvPr/>
        </p:nvSpPr>
        <p:spPr>
          <a:xfrm>
            <a:off x="361869" y="2805453"/>
            <a:ext cx="2576100" cy="1045800"/>
          </a:xfrm>
          <a:prstGeom prst="roundRect">
            <a:avLst>
              <a:gd name="adj" fmla="val 13051"/>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6" name="Google Shape;236;p31"/>
          <p:cNvSpPr txBox="1"/>
          <p:nvPr/>
        </p:nvSpPr>
        <p:spPr>
          <a:xfrm>
            <a:off x="1424089" y="2721603"/>
            <a:ext cx="422700" cy="146400"/>
          </a:xfrm>
          <a:prstGeom prst="rect">
            <a:avLst/>
          </a:prstGeom>
          <a:solidFill>
            <a:schemeClr val="accent5"/>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NLP</a:t>
            </a:r>
            <a:endParaRPr sz="1100"/>
          </a:p>
        </p:txBody>
      </p:sp>
      <p:sp>
        <p:nvSpPr>
          <p:cNvPr id="237" name="Google Shape;237;p31"/>
          <p:cNvSpPr/>
          <p:nvPr/>
        </p:nvSpPr>
        <p:spPr>
          <a:xfrm>
            <a:off x="3070140" y="2902771"/>
            <a:ext cx="3013800" cy="896700"/>
          </a:xfrm>
          <a:prstGeom prst="roundRect">
            <a:avLst>
              <a:gd name="adj" fmla="val 6761"/>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8" name="Google Shape;238;p31"/>
          <p:cNvSpPr txBox="1"/>
          <p:nvPr/>
        </p:nvSpPr>
        <p:spPr>
          <a:xfrm>
            <a:off x="4223817" y="2832696"/>
            <a:ext cx="525300" cy="146400"/>
          </a:xfrm>
          <a:prstGeom prst="rect">
            <a:avLst/>
          </a:prstGeom>
          <a:solidFill>
            <a:schemeClr val="accent5"/>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SPEECH</a:t>
            </a:r>
            <a:endParaRPr sz="1100"/>
          </a:p>
        </p:txBody>
      </p:sp>
      <p:sp>
        <p:nvSpPr>
          <p:cNvPr id="239" name="Google Shape;239;p31"/>
          <p:cNvSpPr/>
          <p:nvPr/>
        </p:nvSpPr>
        <p:spPr>
          <a:xfrm>
            <a:off x="3165255" y="3102859"/>
            <a:ext cx="1203900" cy="708000"/>
          </a:xfrm>
          <a:prstGeom prst="roundRect">
            <a:avLst>
              <a:gd name="adj" fmla="val 6761"/>
            </a:avLst>
          </a:prstGeom>
          <a:solidFill>
            <a:schemeClr val="lt1"/>
          </a:solidFill>
          <a:ln w="12700" cap="flat" cmpd="sng">
            <a:solidFill>
              <a:srgbClr val="D8D8D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STT (ASR)</a:t>
            </a:r>
            <a:endParaRPr sz="900" b="0" i="0" u="none" strike="noStrike" cap="none">
              <a:solidFill>
                <a:srgbClr val="7F7F7F"/>
              </a:solidFill>
              <a:latin typeface="Arial"/>
              <a:ea typeface="Arial"/>
              <a:cs typeface="Arial"/>
              <a:sym typeface="Arial"/>
            </a:endParaRPr>
          </a:p>
        </p:txBody>
      </p:sp>
      <p:sp>
        <p:nvSpPr>
          <p:cNvPr id="240" name="Google Shape;240;p31"/>
          <p:cNvSpPr/>
          <p:nvPr/>
        </p:nvSpPr>
        <p:spPr>
          <a:xfrm>
            <a:off x="4596094" y="3104881"/>
            <a:ext cx="1203900" cy="693300"/>
          </a:xfrm>
          <a:prstGeom prst="roundRect">
            <a:avLst>
              <a:gd name="adj" fmla="val 6761"/>
            </a:avLst>
          </a:prstGeom>
          <a:solidFill>
            <a:schemeClr val="lt1"/>
          </a:solidFill>
          <a:ln w="12700" cap="flat" cmpd="sng">
            <a:solidFill>
              <a:srgbClr val="D8D8D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TTS</a:t>
            </a:r>
            <a:endParaRPr sz="900" b="0" i="0" u="none" strike="noStrike" cap="none">
              <a:solidFill>
                <a:srgbClr val="7F7F7F"/>
              </a:solidFill>
              <a:latin typeface="Arial"/>
              <a:ea typeface="Arial"/>
              <a:cs typeface="Arial"/>
              <a:sym typeface="Arial"/>
            </a:endParaRPr>
          </a:p>
        </p:txBody>
      </p:sp>
      <p:sp>
        <p:nvSpPr>
          <p:cNvPr id="241" name="Google Shape;241;p31"/>
          <p:cNvSpPr/>
          <p:nvPr/>
        </p:nvSpPr>
        <p:spPr>
          <a:xfrm>
            <a:off x="4243147" y="3946336"/>
            <a:ext cx="1854900" cy="660300"/>
          </a:xfrm>
          <a:prstGeom prst="roundRect">
            <a:avLst>
              <a:gd name="adj" fmla="val 12801"/>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200"/>
              <a:buFont typeface="Arial"/>
              <a:buNone/>
            </a:pPr>
            <a:endParaRPr sz="1200" b="0" i="0" u="none" strike="noStrike" cap="none">
              <a:solidFill>
                <a:srgbClr val="FFFFFF"/>
              </a:solidFill>
              <a:latin typeface="Arial"/>
              <a:ea typeface="Arial"/>
              <a:cs typeface="Arial"/>
              <a:sym typeface="Arial"/>
            </a:endParaRPr>
          </a:p>
        </p:txBody>
      </p:sp>
      <p:sp>
        <p:nvSpPr>
          <p:cNvPr id="242" name="Google Shape;242;p31"/>
          <p:cNvSpPr txBox="1"/>
          <p:nvPr/>
        </p:nvSpPr>
        <p:spPr>
          <a:xfrm>
            <a:off x="5086255" y="3883000"/>
            <a:ext cx="479100" cy="146400"/>
          </a:xfrm>
          <a:prstGeom prst="rect">
            <a:avLst/>
          </a:prstGeom>
          <a:solidFill>
            <a:schemeClr val="accent5"/>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OTHER</a:t>
            </a:r>
            <a:endParaRPr sz="1100"/>
          </a:p>
        </p:txBody>
      </p:sp>
      <p:sp>
        <p:nvSpPr>
          <p:cNvPr id="243" name="Google Shape;243;p31"/>
          <p:cNvSpPr/>
          <p:nvPr/>
        </p:nvSpPr>
        <p:spPr>
          <a:xfrm>
            <a:off x="483051" y="3152106"/>
            <a:ext cx="1124100" cy="1299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BERT-Large</a:t>
            </a:r>
            <a:endParaRPr sz="1100"/>
          </a:p>
        </p:txBody>
      </p:sp>
      <p:sp>
        <p:nvSpPr>
          <p:cNvPr id="244" name="Google Shape;244;p31"/>
          <p:cNvSpPr/>
          <p:nvPr/>
        </p:nvSpPr>
        <p:spPr>
          <a:xfrm>
            <a:off x="484271" y="2982313"/>
            <a:ext cx="1124100" cy="1347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BERT-Base</a:t>
            </a:r>
            <a:endParaRPr sz="1100"/>
          </a:p>
        </p:txBody>
      </p:sp>
      <p:sp>
        <p:nvSpPr>
          <p:cNvPr id="245" name="Google Shape;245;p31"/>
          <p:cNvSpPr/>
          <p:nvPr/>
        </p:nvSpPr>
        <p:spPr>
          <a:xfrm>
            <a:off x="483051" y="3320676"/>
            <a:ext cx="1124100" cy="141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Group | Packing</a:t>
            </a:r>
            <a:endParaRPr sz="1100"/>
          </a:p>
        </p:txBody>
      </p:sp>
      <p:sp>
        <p:nvSpPr>
          <p:cNvPr id="246" name="Google Shape;246;p31"/>
          <p:cNvSpPr/>
          <p:nvPr/>
        </p:nvSpPr>
        <p:spPr>
          <a:xfrm>
            <a:off x="507507" y="2013384"/>
            <a:ext cx="1083000" cy="125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ViT</a:t>
            </a:r>
            <a:endParaRPr sz="900" b="0" i="0" u="none" strike="noStrike" cap="none">
              <a:solidFill>
                <a:srgbClr val="000000"/>
              </a:solidFill>
              <a:latin typeface="Arial"/>
              <a:ea typeface="Arial"/>
              <a:cs typeface="Arial"/>
              <a:sym typeface="Arial"/>
            </a:endParaRPr>
          </a:p>
        </p:txBody>
      </p:sp>
      <p:sp>
        <p:nvSpPr>
          <p:cNvPr id="247" name="Google Shape;247;p31"/>
          <p:cNvSpPr/>
          <p:nvPr/>
        </p:nvSpPr>
        <p:spPr>
          <a:xfrm>
            <a:off x="511732" y="1158290"/>
            <a:ext cx="1098900" cy="1338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EfficientNet-B0</a:t>
            </a:r>
            <a:endParaRPr sz="1100"/>
          </a:p>
        </p:txBody>
      </p:sp>
      <p:sp>
        <p:nvSpPr>
          <p:cNvPr id="248" name="Google Shape;248;p31"/>
          <p:cNvSpPr/>
          <p:nvPr/>
        </p:nvSpPr>
        <p:spPr>
          <a:xfrm>
            <a:off x="511732" y="1329041"/>
            <a:ext cx="1098900" cy="1338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EfficientNet-B4</a:t>
            </a:r>
            <a:endParaRPr sz="1100"/>
          </a:p>
        </p:txBody>
      </p:sp>
      <p:sp>
        <p:nvSpPr>
          <p:cNvPr id="249" name="Google Shape;249;p31"/>
          <p:cNvSpPr/>
          <p:nvPr/>
        </p:nvSpPr>
        <p:spPr>
          <a:xfrm>
            <a:off x="511732" y="988209"/>
            <a:ext cx="1098900" cy="1338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ResNet50 v1.5</a:t>
            </a:r>
            <a:endParaRPr sz="1100"/>
          </a:p>
        </p:txBody>
      </p:sp>
      <p:sp>
        <p:nvSpPr>
          <p:cNvPr id="250" name="Google Shape;250;p31"/>
          <p:cNvSpPr/>
          <p:nvPr/>
        </p:nvSpPr>
        <p:spPr>
          <a:xfrm>
            <a:off x="511732" y="1499743"/>
            <a:ext cx="1098900" cy="1338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ResNeXt-101</a:t>
            </a:r>
            <a:endParaRPr sz="1100"/>
          </a:p>
        </p:txBody>
      </p:sp>
      <p:sp>
        <p:nvSpPr>
          <p:cNvPr id="251" name="Google Shape;251;p31"/>
          <p:cNvSpPr/>
          <p:nvPr/>
        </p:nvSpPr>
        <p:spPr>
          <a:xfrm>
            <a:off x="1754186" y="1204383"/>
            <a:ext cx="1098900" cy="1632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YOLO v4</a:t>
            </a:r>
            <a:endParaRPr sz="1100"/>
          </a:p>
        </p:txBody>
      </p:sp>
      <p:sp>
        <p:nvSpPr>
          <p:cNvPr id="252" name="Google Shape;252;p31"/>
          <p:cNvSpPr/>
          <p:nvPr/>
        </p:nvSpPr>
        <p:spPr>
          <a:xfrm>
            <a:off x="1754186" y="988739"/>
            <a:ext cx="1098900" cy="1632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YOLO v3</a:t>
            </a:r>
            <a:endParaRPr sz="1100"/>
          </a:p>
        </p:txBody>
      </p:sp>
      <p:sp>
        <p:nvSpPr>
          <p:cNvPr id="253" name="Google Shape;253;p31"/>
          <p:cNvSpPr/>
          <p:nvPr/>
        </p:nvSpPr>
        <p:spPr>
          <a:xfrm>
            <a:off x="686450" y="4291664"/>
            <a:ext cx="1201200" cy="1155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DIN</a:t>
            </a:r>
            <a:endParaRPr sz="1100"/>
          </a:p>
        </p:txBody>
      </p:sp>
      <p:sp>
        <p:nvSpPr>
          <p:cNvPr id="254" name="Google Shape;254;p31"/>
          <p:cNvSpPr/>
          <p:nvPr/>
        </p:nvSpPr>
        <p:spPr>
          <a:xfrm>
            <a:off x="686746" y="4453257"/>
            <a:ext cx="1209900" cy="1188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DIEN</a:t>
            </a:r>
            <a:endParaRPr sz="1100"/>
          </a:p>
        </p:txBody>
      </p:sp>
      <p:sp>
        <p:nvSpPr>
          <p:cNvPr id="255" name="Google Shape;255;p31"/>
          <p:cNvSpPr/>
          <p:nvPr/>
        </p:nvSpPr>
        <p:spPr>
          <a:xfrm>
            <a:off x="4621606" y="3265899"/>
            <a:ext cx="1098900" cy="1470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DeepVoice3</a:t>
            </a:r>
            <a:endParaRPr sz="1100"/>
          </a:p>
        </p:txBody>
      </p:sp>
      <p:sp>
        <p:nvSpPr>
          <p:cNvPr id="256" name="Google Shape;256;p31"/>
          <p:cNvSpPr/>
          <p:nvPr/>
        </p:nvSpPr>
        <p:spPr>
          <a:xfrm>
            <a:off x="4700579" y="4117470"/>
            <a:ext cx="1087500" cy="168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Sales Forecast</a:t>
            </a:r>
            <a:endParaRPr sz="1100"/>
          </a:p>
        </p:txBody>
      </p:sp>
      <p:sp>
        <p:nvSpPr>
          <p:cNvPr id="257" name="Google Shape;257;p31"/>
          <p:cNvSpPr/>
          <p:nvPr/>
        </p:nvSpPr>
        <p:spPr>
          <a:xfrm>
            <a:off x="3237697" y="3340088"/>
            <a:ext cx="1098900" cy="1632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RNN-T</a:t>
            </a:r>
            <a:endParaRPr sz="1100"/>
          </a:p>
        </p:txBody>
      </p:sp>
      <p:sp>
        <p:nvSpPr>
          <p:cNvPr id="258" name="Google Shape;258;p31"/>
          <p:cNvSpPr/>
          <p:nvPr/>
        </p:nvSpPr>
        <p:spPr>
          <a:xfrm>
            <a:off x="1753508" y="1417813"/>
            <a:ext cx="1098900" cy="1632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Faster RCNN</a:t>
            </a:r>
            <a:endParaRPr sz="1100"/>
          </a:p>
        </p:txBody>
      </p:sp>
      <p:grpSp>
        <p:nvGrpSpPr>
          <p:cNvPr id="259" name="Google Shape;259;p31"/>
          <p:cNvGrpSpPr/>
          <p:nvPr/>
        </p:nvGrpSpPr>
        <p:grpSpPr>
          <a:xfrm>
            <a:off x="1689092" y="1964784"/>
            <a:ext cx="1201291" cy="687994"/>
            <a:chOff x="3529888" y="1463476"/>
            <a:chExt cx="1617900" cy="1012500"/>
          </a:xfrm>
        </p:grpSpPr>
        <p:sp>
          <p:nvSpPr>
            <p:cNvPr id="260" name="Google Shape;260;p31"/>
            <p:cNvSpPr/>
            <p:nvPr/>
          </p:nvSpPr>
          <p:spPr>
            <a:xfrm>
              <a:off x="3529888" y="1463476"/>
              <a:ext cx="1617900" cy="1012500"/>
            </a:xfrm>
            <a:prstGeom prst="roundRect">
              <a:avLst>
                <a:gd name="adj" fmla="val 6761"/>
              </a:avLst>
            </a:prstGeom>
            <a:solidFill>
              <a:schemeClr val="lt1"/>
            </a:solidFill>
            <a:ln w="12700" cap="flat" cmpd="sng">
              <a:solidFill>
                <a:srgbClr val="D8D8D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OBJECT SEGMENTATION</a:t>
              </a:r>
              <a:endParaRPr sz="900" b="0" i="0" u="none" strike="noStrike" cap="none">
                <a:solidFill>
                  <a:srgbClr val="7F7F7F"/>
                </a:solidFill>
                <a:latin typeface="Arial"/>
                <a:ea typeface="Arial"/>
                <a:cs typeface="Arial"/>
                <a:sym typeface="Arial"/>
              </a:endParaRPr>
            </a:p>
          </p:txBody>
        </p:sp>
        <p:sp>
          <p:nvSpPr>
            <p:cNvPr id="261" name="Google Shape;261;p31"/>
            <p:cNvSpPr/>
            <p:nvPr/>
          </p:nvSpPr>
          <p:spPr>
            <a:xfrm>
              <a:off x="3586246" y="1874852"/>
              <a:ext cx="1479900" cy="240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Unet (Industrial)</a:t>
              </a:r>
              <a:endParaRPr sz="1100"/>
            </a:p>
          </p:txBody>
        </p:sp>
        <p:sp>
          <p:nvSpPr>
            <p:cNvPr id="262" name="Google Shape;262;p31"/>
            <p:cNvSpPr/>
            <p:nvPr/>
          </p:nvSpPr>
          <p:spPr>
            <a:xfrm>
              <a:off x="3587160" y="2192216"/>
              <a:ext cx="1479900" cy="240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Unet (Medical)</a:t>
              </a:r>
              <a:endParaRPr sz="1100"/>
            </a:p>
          </p:txBody>
        </p:sp>
      </p:grpSp>
      <p:sp>
        <p:nvSpPr>
          <p:cNvPr id="263" name="Google Shape;263;p31"/>
          <p:cNvSpPr/>
          <p:nvPr/>
        </p:nvSpPr>
        <p:spPr>
          <a:xfrm>
            <a:off x="4621606" y="3452413"/>
            <a:ext cx="1098900" cy="1392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FastSpeech2</a:t>
            </a:r>
            <a:endParaRPr sz="1100"/>
          </a:p>
        </p:txBody>
      </p:sp>
      <p:sp>
        <p:nvSpPr>
          <p:cNvPr id="264" name="Google Shape;264;p31"/>
          <p:cNvSpPr/>
          <p:nvPr/>
        </p:nvSpPr>
        <p:spPr>
          <a:xfrm>
            <a:off x="3239777" y="3560491"/>
            <a:ext cx="1098900" cy="1632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Conformer</a:t>
            </a:r>
            <a:endParaRPr sz="1100"/>
          </a:p>
        </p:txBody>
      </p:sp>
      <p:sp>
        <p:nvSpPr>
          <p:cNvPr id="265" name="Google Shape;265;p31"/>
          <p:cNvSpPr/>
          <p:nvPr/>
        </p:nvSpPr>
        <p:spPr>
          <a:xfrm>
            <a:off x="3328294" y="660096"/>
            <a:ext cx="1105500" cy="153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TGN</a:t>
            </a:r>
            <a:endParaRPr sz="1100"/>
          </a:p>
        </p:txBody>
      </p:sp>
      <p:sp>
        <p:nvSpPr>
          <p:cNvPr id="266" name="Google Shape;266;p31"/>
          <p:cNvSpPr/>
          <p:nvPr/>
        </p:nvSpPr>
        <p:spPr>
          <a:xfrm>
            <a:off x="3328294" y="850827"/>
            <a:ext cx="1098900" cy="1632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MPNN-GIN</a:t>
            </a:r>
            <a:endParaRPr sz="1100"/>
          </a:p>
        </p:txBody>
      </p:sp>
      <p:sp>
        <p:nvSpPr>
          <p:cNvPr id="267" name="Google Shape;267;p31"/>
          <p:cNvSpPr/>
          <p:nvPr/>
        </p:nvSpPr>
        <p:spPr>
          <a:xfrm>
            <a:off x="511732" y="1669175"/>
            <a:ext cx="1098900" cy="1338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MobileNet v2</a:t>
            </a:r>
            <a:endParaRPr sz="1100"/>
          </a:p>
        </p:txBody>
      </p:sp>
      <p:sp>
        <p:nvSpPr>
          <p:cNvPr id="268" name="Google Shape;268;p31"/>
          <p:cNvSpPr/>
          <p:nvPr/>
        </p:nvSpPr>
        <p:spPr>
          <a:xfrm>
            <a:off x="507941" y="1839236"/>
            <a:ext cx="1098900" cy="1338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MobileNet v3</a:t>
            </a:r>
            <a:endParaRPr sz="1100"/>
          </a:p>
        </p:txBody>
      </p:sp>
      <p:sp>
        <p:nvSpPr>
          <p:cNvPr id="269" name="Google Shape;269;p31"/>
          <p:cNvSpPr/>
          <p:nvPr/>
        </p:nvSpPr>
        <p:spPr>
          <a:xfrm>
            <a:off x="483051" y="3671184"/>
            <a:ext cx="1124100" cy="1221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GPT-J</a:t>
            </a:r>
            <a:endParaRPr sz="1100"/>
          </a:p>
        </p:txBody>
      </p:sp>
      <p:pic>
        <p:nvPicPr>
          <p:cNvPr id="270" name="Google Shape;270;p31"/>
          <p:cNvPicPr preferRelativeResize="0"/>
          <p:nvPr/>
        </p:nvPicPr>
        <p:blipFill rotWithShape="1">
          <a:blip r:embed="rId3">
            <a:alphaModFix/>
          </a:blip>
          <a:srcRect/>
          <a:stretch/>
        </p:blipFill>
        <p:spPr>
          <a:xfrm>
            <a:off x="1717385" y="730832"/>
            <a:ext cx="214389" cy="190432"/>
          </a:xfrm>
          <a:prstGeom prst="rect">
            <a:avLst/>
          </a:prstGeom>
          <a:noFill/>
          <a:ln>
            <a:noFill/>
          </a:ln>
        </p:spPr>
      </p:pic>
      <p:pic>
        <p:nvPicPr>
          <p:cNvPr id="271" name="Google Shape;271;p31"/>
          <p:cNvPicPr preferRelativeResize="0"/>
          <p:nvPr/>
        </p:nvPicPr>
        <p:blipFill rotWithShape="1">
          <a:blip r:embed="rId4">
            <a:alphaModFix/>
          </a:blip>
          <a:srcRect/>
          <a:stretch/>
        </p:blipFill>
        <p:spPr>
          <a:xfrm>
            <a:off x="363619" y="2782828"/>
            <a:ext cx="300870" cy="254255"/>
          </a:xfrm>
          <a:prstGeom prst="rect">
            <a:avLst/>
          </a:prstGeom>
          <a:noFill/>
          <a:ln>
            <a:noFill/>
          </a:ln>
        </p:spPr>
      </p:pic>
      <p:pic>
        <p:nvPicPr>
          <p:cNvPr id="272" name="Google Shape;272;p31"/>
          <p:cNvPicPr preferRelativeResize="0"/>
          <p:nvPr/>
        </p:nvPicPr>
        <p:blipFill rotWithShape="1">
          <a:blip r:embed="rId5">
            <a:alphaModFix/>
          </a:blip>
          <a:srcRect/>
          <a:stretch/>
        </p:blipFill>
        <p:spPr>
          <a:xfrm>
            <a:off x="509930" y="665801"/>
            <a:ext cx="254740" cy="233131"/>
          </a:xfrm>
          <a:prstGeom prst="rect">
            <a:avLst/>
          </a:prstGeom>
          <a:noFill/>
          <a:ln>
            <a:noFill/>
          </a:ln>
        </p:spPr>
      </p:pic>
      <p:pic>
        <p:nvPicPr>
          <p:cNvPr id="273" name="Google Shape;273;p31" descr="Data Classify Collection | Noun Project"/>
          <p:cNvPicPr preferRelativeResize="0"/>
          <p:nvPr/>
        </p:nvPicPr>
        <p:blipFill rotWithShape="1">
          <a:blip r:embed="rId6">
            <a:alphaModFix/>
          </a:blip>
          <a:srcRect/>
          <a:stretch/>
        </p:blipFill>
        <p:spPr>
          <a:xfrm>
            <a:off x="3056155" y="509087"/>
            <a:ext cx="283192" cy="259170"/>
          </a:xfrm>
          <a:prstGeom prst="rect">
            <a:avLst/>
          </a:prstGeom>
          <a:noFill/>
          <a:ln>
            <a:noFill/>
          </a:ln>
        </p:spPr>
      </p:pic>
      <p:pic>
        <p:nvPicPr>
          <p:cNvPr id="274" name="Google Shape;274;p31"/>
          <p:cNvPicPr preferRelativeResize="0"/>
          <p:nvPr/>
        </p:nvPicPr>
        <p:blipFill rotWithShape="1">
          <a:blip r:embed="rId7">
            <a:alphaModFix/>
          </a:blip>
          <a:srcRect/>
          <a:stretch/>
        </p:blipFill>
        <p:spPr>
          <a:xfrm>
            <a:off x="4277578" y="3981763"/>
            <a:ext cx="170348" cy="155897"/>
          </a:xfrm>
          <a:prstGeom prst="rect">
            <a:avLst/>
          </a:prstGeom>
          <a:noFill/>
          <a:ln>
            <a:noFill/>
          </a:ln>
        </p:spPr>
      </p:pic>
      <p:pic>
        <p:nvPicPr>
          <p:cNvPr id="275" name="Google Shape;275;p31" descr="A picture containing diagram&#10;&#10;Description automatically generated"/>
          <p:cNvPicPr preferRelativeResize="0"/>
          <p:nvPr/>
        </p:nvPicPr>
        <p:blipFill rotWithShape="1">
          <a:blip r:embed="rId8">
            <a:alphaModFix/>
          </a:blip>
          <a:srcRect/>
          <a:stretch/>
        </p:blipFill>
        <p:spPr>
          <a:xfrm>
            <a:off x="8013525" y="71150"/>
            <a:ext cx="1038650" cy="4584525"/>
          </a:xfrm>
          <a:prstGeom prst="rect">
            <a:avLst/>
          </a:prstGeom>
          <a:noFill/>
          <a:ln>
            <a:noFill/>
          </a:ln>
        </p:spPr>
      </p:pic>
      <p:pic>
        <p:nvPicPr>
          <p:cNvPr id="276" name="Google Shape;276;p31"/>
          <p:cNvPicPr preferRelativeResize="0"/>
          <p:nvPr/>
        </p:nvPicPr>
        <p:blipFill rotWithShape="1">
          <a:blip r:embed="rId9">
            <a:alphaModFix/>
          </a:blip>
          <a:srcRect/>
          <a:stretch/>
        </p:blipFill>
        <p:spPr>
          <a:xfrm>
            <a:off x="6498995" y="1670833"/>
            <a:ext cx="1251688" cy="282775"/>
          </a:xfrm>
          <a:prstGeom prst="rect">
            <a:avLst/>
          </a:prstGeom>
          <a:noFill/>
          <a:ln>
            <a:noFill/>
          </a:ln>
        </p:spPr>
      </p:pic>
      <p:pic>
        <p:nvPicPr>
          <p:cNvPr id="277" name="Google Shape;277;p31" descr="Keras: the Python deep learning API"/>
          <p:cNvPicPr preferRelativeResize="0"/>
          <p:nvPr/>
        </p:nvPicPr>
        <p:blipFill rotWithShape="1">
          <a:blip r:embed="rId10">
            <a:alphaModFix/>
          </a:blip>
          <a:srcRect/>
          <a:stretch/>
        </p:blipFill>
        <p:spPr>
          <a:xfrm>
            <a:off x="6440357" y="2904384"/>
            <a:ext cx="1254678" cy="332962"/>
          </a:xfrm>
          <a:prstGeom prst="rect">
            <a:avLst/>
          </a:prstGeom>
          <a:noFill/>
          <a:ln>
            <a:noFill/>
          </a:ln>
        </p:spPr>
      </p:pic>
      <p:sp>
        <p:nvSpPr>
          <p:cNvPr id="278" name="Google Shape;278;p31"/>
          <p:cNvSpPr txBox="1"/>
          <p:nvPr/>
        </p:nvSpPr>
        <p:spPr>
          <a:xfrm>
            <a:off x="6716375" y="3781400"/>
            <a:ext cx="9171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POPART</a:t>
            </a:r>
            <a:endParaRPr sz="1100"/>
          </a:p>
        </p:txBody>
      </p:sp>
      <p:pic>
        <p:nvPicPr>
          <p:cNvPr id="279" name="Google Shape;279;p31" descr="How to Install Baidu PaddlePaddle Framework on Google Colab | by Alifya  Febriana | Oct, 2021 | Medium"/>
          <p:cNvPicPr preferRelativeResize="0"/>
          <p:nvPr/>
        </p:nvPicPr>
        <p:blipFill rotWithShape="1">
          <a:blip r:embed="rId11">
            <a:alphaModFix/>
          </a:blip>
          <a:srcRect/>
          <a:stretch/>
        </p:blipFill>
        <p:spPr>
          <a:xfrm>
            <a:off x="6263036" y="3203978"/>
            <a:ext cx="1588787" cy="582664"/>
          </a:xfrm>
          <a:prstGeom prst="rect">
            <a:avLst/>
          </a:prstGeom>
          <a:noFill/>
          <a:ln>
            <a:noFill/>
          </a:ln>
        </p:spPr>
      </p:pic>
      <p:grpSp>
        <p:nvGrpSpPr>
          <p:cNvPr id="280" name="Google Shape;280;p31"/>
          <p:cNvGrpSpPr/>
          <p:nvPr/>
        </p:nvGrpSpPr>
        <p:grpSpPr>
          <a:xfrm>
            <a:off x="6502482" y="2007732"/>
            <a:ext cx="1307776" cy="347439"/>
            <a:chOff x="7139680" y="2395599"/>
            <a:chExt cx="1360849" cy="315624"/>
          </a:xfrm>
        </p:grpSpPr>
        <p:pic>
          <p:nvPicPr>
            <p:cNvPr id="281" name="Google Shape;281;p31" descr="TensorFlow"/>
            <p:cNvPicPr preferRelativeResize="0"/>
            <p:nvPr/>
          </p:nvPicPr>
          <p:blipFill rotWithShape="1">
            <a:blip r:embed="rId12">
              <a:alphaModFix/>
            </a:blip>
            <a:srcRect/>
            <a:stretch/>
          </p:blipFill>
          <p:spPr>
            <a:xfrm>
              <a:off x="7139680" y="2433711"/>
              <a:ext cx="1240951" cy="277512"/>
            </a:xfrm>
            <a:prstGeom prst="rect">
              <a:avLst/>
            </a:prstGeom>
            <a:noFill/>
            <a:ln>
              <a:noFill/>
            </a:ln>
          </p:spPr>
        </p:pic>
        <p:sp>
          <p:nvSpPr>
            <p:cNvPr id="282" name="Google Shape;282;p31"/>
            <p:cNvSpPr txBox="1"/>
            <p:nvPr/>
          </p:nvSpPr>
          <p:spPr>
            <a:xfrm>
              <a:off x="8315729" y="2395599"/>
              <a:ext cx="184800" cy="25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595959"/>
                </a:solidFill>
                <a:latin typeface="Calibri"/>
                <a:ea typeface="Calibri"/>
                <a:cs typeface="Calibri"/>
                <a:sym typeface="Calibri"/>
              </a:endParaRPr>
            </a:p>
          </p:txBody>
        </p:sp>
      </p:grpSp>
      <p:sp>
        <p:nvSpPr>
          <p:cNvPr id="283" name="Google Shape;283;p31"/>
          <p:cNvSpPr/>
          <p:nvPr/>
        </p:nvSpPr>
        <p:spPr>
          <a:xfrm>
            <a:off x="3089291" y="2318806"/>
            <a:ext cx="1396500" cy="464700"/>
          </a:xfrm>
          <a:prstGeom prst="roundRect">
            <a:avLst>
              <a:gd name="adj" fmla="val 6761"/>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84" name="Google Shape;284;p31"/>
          <p:cNvSpPr txBox="1"/>
          <p:nvPr/>
        </p:nvSpPr>
        <p:spPr>
          <a:xfrm>
            <a:off x="3304389" y="2249354"/>
            <a:ext cx="1107300" cy="122100"/>
          </a:xfrm>
          <a:prstGeom prst="rect">
            <a:avLst/>
          </a:prstGeom>
          <a:solidFill>
            <a:schemeClr val="accent5"/>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REINFORCEMENT</a:t>
            </a:r>
            <a:endParaRPr sz="1100"/>
          </a:p>
        </p:txBody>
      </p:sp>
      <p:sp>
        <p:nvSpPr>
          <p:cNvPr id="285" name="Google Shape;285;p31"/>
          <p:cNvSpPr/>
          <p:nvPr/>
        </p:nvSpPr>
        <p:spPr>
          <a:xfrm>
            <a:off x="3271572" y="2505992"/>
            <a:ext cx="1078200" cy="165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RL</a:t>
            </a:r>
            <a:endParaRPr sz="1100"/>
          </a:p>
        </p:txBody>
      </p:sp>
      <p:sp>
        <p:nvSpPr>
          <p:cNvPr id="286" name="Google Shape;286;p31"/>
          <p:cNvSpPr/>
          <p:nvPr/>
        </p:nvSpPr>
        <p:spPr>
          <a:xfrm>
            <a:off x="3284135" y="2610555"/>
            <a:ext cx="1078200" cy="2091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Arial"/>
                <a:ea typeface="Arial"/>
                <a:cs typeface="Arial"/>
                <a:sym typeface="Arial"/>
              </a:rPr>
              <a:t>Reinforcement Learning</a:t>
            </a:r>
            <a:endParaRPr sz="1100"/>
          </a:p>
        </p:txBody>
      </p:sp>
      <p:sp>
        <p:nvSpPr>
          <p:cNvPr id="287" name="Google Shape;287;p31"/>
          <p:cNvSpPr txBox="1"/>
          <p:nvPr/>
        </p:nvSpPr>
        <p:spPr>
          <a:xfrm>
            <a:off x="733556" y="3878634"/>
            <a:ext cx="1114800" cy="146400"/>
          </a:xfrm>
          <a:prstGeom prst="rect">
            <a:avLst/>
          </a:prstGeom>
          <a:solidFill>
            <a:schemeClr val="accent5"/>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RECOMMENDER</a:t>
            </a:r>
            <a:endParaRPr sz="1100"/>
          </a:p>
        </p:txBody>
      </p:sp>
      <p:sp>
        <p:nvSpPr>
          <p:cNvPr id="288" name="Google Shape;288;p31"/>
          <p:cNvSpPr/>
          <p:nvPr/>
        </p:nvSpPr>
        <p:spPr>
          <a:xfrm>
            <a:off x="685950" y="4107343"/>
            <a:ext cx="1201800" cy="1476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Autoencoder</a:t>
            </a:r>
            <a:endParaRPr sz="1100"/>
          </a:p>
        </p:txBody>
      </p:sp>
      <p:pic>
        <p:nvPicPr>
          <p:cNvPr id="289" name="Google Shape;289;p31" descr="Autoencoders | AI Summer"/>
          <p:cNvPicPr preferRelativeResize="0"/>
          <p:nvPr/>
        </p:nvPicPr>
        <p:blipFill rotWithShape="1">
          <a:blip r:embed="rId13">
            <a:alphaModFix/>
          </a:blip>
          <a:srcRect/>
          <a:stretch/>
        </p:blipFill>
        <p:spPr>
          <a:xfrm>
            <a:off x="420105" y="3972908"/>
            <a:ext cx="144925" cy="116421"/>
          </a:xfrm>
          <a:prstGeom prst="rect">
            <a:avLst/>
          </a:prstGeom>
          <a:noFill/>
          <a:ln>
            <a:noFill/>
          </a:ln>
        </p:spPr>
      </p:pic>
      <p:pic>
        <p:nvPicPr>
          <p:cNvPr id="290" name="Google Shape;290;p31" descr="speech Icon - Download speech Icon 1202 | Noun Project"/>
          <p:cNvPicPr preferRelativeResize="0"/>
          <p:nvPr/>
        </p:nvPicPr>
        <p:blipFill rotWithShape="1">
          <a:blip r:embed="rId14">
            <a:alphaModFix/>
          </a:blip>
          <a:srcRect/>
          <a:stretch/>
        </p:blipFill>
        <p:spPr>
          <a:xfrm>
            <a:off x="3093562" y="2912462"/>
            <a:ext cx="193300" cy="176903"/>
          </a:xfrm>
          <a:prstGeom prst="rect">
            <a:avLst/>
          </a:prstGeom>
          <a:noFill/>
          <a:ln>
            <a:noFill/>
          </a:ln>
        </p:spPr>
      </p:pic>
      <p:pic>
        <p:nvPicPr>
          <p:cNvPr id="291" name="Google Shape;291;p31" descr="Machine learning - icon by Adioma"/>
          <p:cNvPicPr preferRelativeResize="0"/>
          <p:nvPr/>
        </p:nvPicPr>
        <p:blipFill rotWithShape="1">
          <a:blip r:embed="rId15">
            <a:alphaModFix/>
          </a:blip>
          <a:srcRect/>
          <a:stretch/>
        </p:blipFill>
        <p:spPr>
          <a:xfrm>
            <a:off x="3095548" y="2324391"/>
            <a:ext cx="153531" cy="166428"/>
          </a:xfrm>
          <a:prstGeom prst="rect">
            <a:avLst/>
          </a:prstGeom>
          <a:noFill/>
          <a:ln>
            <a:noFill/>
          </a:ln>
        </p:spPr>
      </p:pic>
      <p:pic>
        <p:nvPicPr>
          <p:cNvPr id="292" name="Google Shape;292;p31" descr="Segmentation Icon #50219 - Free Icons Library"/>
          <p:cNvPicPr preferRelativeResize="0"/>
          <p:nvPr/>
        </p:nvPicPr>
        <p:blipFill rotWithShape="1">
          <a:blip r:embed="rId16">
            <a:alphaModFix/>
          </a:blip>
          <a:srcRect/>
          <a:stretch/>
        </p:blipFill>
        <p:spPr>
          <a:xfrm>
            <a:off x="1722757" y="1981031"/>
            <a:ext cx="156372" cy="143107"/>
          </a:xfrm>
          <a:prstGeom prst="rect">
            <a:avLst/>
          </a:prstGeom>
          <a:noFill/>
          <a:ln>
            <a:noFill/>
          </a:ln>
        </p:spPr>
      </p:pic>
      <p:grpSp>
        <p:nvGrpSpPr>
          <p:cNvPr id="293" name="Google Shape;293;p31"/>
          <p:cNvGrpSpPr/>
          <p:nvPr/>
        </p:nvGrpSpPr>
        <p:grpSpPr>
          <a:xfrm>
            <a:off x="4645661" y="2221711"/>
            <a:ext cx="1438297" cy="555110"/>
            <a:chOff x="4194783" y="2258242"/>
            <a:chExt cx="1937100" cy="816939"/>
          </a:xfrm>
        </p:grpSpPr>
        <p:sp>
          <p:nvSpPr>
            <p:cNvPr id="294" name="Google Shape;294;p31"/>
            <p:cNvSpPr/>
            <p:nvPr/>
          </p:nvSpPr>
          <p:spPr>
            <a:xfrm>
              <a:off x="4194783" y="2391181"/>
              <a:ext cx="1937100" cy="684000"/>
            </a:xfrm>
            <a:prstGeom prst="roundRect">
              <a:avLst>
                <a:gd name="adj" fmla="val 6761"/>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95" name="Google Shape;295;p31"/>
            <p:cNvSpPr txBox="1"/>
            <p:nvPr/>
          </p:nvSpPr>
          <p:spPr>
            <a:xfrm>
              <a:off x="4616648" y="2258242"/>
              <a:ext cx="1302300" cy="213000"/>
            </a:xfrm>
            <a:prstGeom prst="rect">
              <a:avLst/>
            </a:prstGeom>
            <a:solidFill>
              <a:schemeClr val="accent5"/>
            </a:solidFill>
            <a:ln>
              <a:noFill/>
            </a:ln>
          </p:spPr>
          <p:txBody>
            <a:bodyPr spcFirstLastPara="1" wrap="square" lIns="27000" tIns="27000" rIns="27000" bIns="27000" anchor="t"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PROBABILISTIC</a:t>
              </a:r>
              <a:endParaRPr sz="1100"/>
            </a:p>
          </p:txBody>
        </p:sp>
        <p:sp>
          <p:nvSpPr>
            <p:cNvPr id="296" name="Google Shape;296;p31"/>
            <p:cNvSpPr/>
            <p:nvPr/>
          </p:nvSpPr>
          <p:spPr>
            <a:xfrm>
              <a:off x="4387527" y="2607841"/>
              <a:ext cx="1478400" cy="1845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MCMC</a:t>
              </a:r>
              <a:endParaRPr sz="1100"/>
            </a:p>
          </p:txBody>
        </p:sp>
        <p:pic>
          <p:nvPicPr>
            <p:cNvPr id="297" name="Google Shape;297;p31"/>
            <p:cNvPicPr preferRelativeResize="0"/>
            <p:nvPr/>
          </p:nvPicPr>
          <p:blipFill rotWithShape="1">
            <a:blip r:embed="rId17">
              <a:alphaModFix/>
            </a:blip>
            <a:srcRect/>
            <a:stretch/>
          </p:blipFill>
          <p:spPr>
            <a:xfrm>
              <a:off x="4228914" y="2389267"/>
              <a:ext cx="256156" cy="256156"/>
            </a:xfrm>
            <a:prstGeom prst="rect">
              <a:avLst/>
            </a:prstGeom>
            <a:noFill/>
            <a:ln>
              <a:noFill/>
            </a:ln>
          </p:spPr>
        </p:pic>
      </p:grpSp>
      <p:sp>
        <p:nvSpPr>
          <p:cNvPr id="298" name="Google Shape;298;p31"/>
          <p:cNvSpPr/>
          <p:nvPr/>
        </p:nvSpPr>
        <p:spPr>
          <a:xfrm>
            <a:off x="507506" y="2189314"/>
            <a:ext cx="1075800" cy="125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DINO</a:t>
            </a:r>
            <a:endParaRPr sz="900" b="0" i="0" u="none" strike="noStrike" cap="none">
              <a:solidFill>
                <a:srgbClr val="000000"/>
              </a:solidFill>
              <a:latin typeface="Arial"/>
              <a:ea typeface="Arial"/>
              <a:cs typeface="Arial"/>
              <a:sym typeface="Arial"/>
            </a:endParaRPr>
          </a:p>
        </p:txBody>
      </p:sp>
      <p:sp>
        <p:nvSpPr>
          <p:cNvPr id="299" name="Google Shape;299;p31"/>
          <p:cNvSpPr/>
          <p:nvPr/>
        </p:nvSpPr>
        <p:spPr>
          <a:xfrm>
            <a:off x="4626296" y="3630583"/>
            <a:ext cx="1098900" cy="1278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FastPitch</a:t>
            </a:r>
            <a:endParaRPr sz="900" b="0" i="0" u="none" strike="noStrike" cap="none">
              <a:solidFill>
                <a:srgbClr val="000000"/>
              </a:solidFill>
              <a:latin typeface="Arial"/>
              <a:ea typeface="Arial"/>
              <a:cs typeface="Arial"/>
              <a:sym typeface="Arial"/>
            </a:endParaRPr>
          </a:p>
        </p:txBody>
      </p:sp>
      <p:sp>
        <p:nvSpPr>
          <p:cNvPr id="300" name="Google Shape;300;p31"/>
          <p:cNvSpPr/>
          <p:nvPr/>
        </p:nvSpPr>
        <p:spPr>
          <a:xfrm>
            <a:off x="1756088" y="1629294"/>
            <a:ext cx="1087500" cy="153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EfficientDet</a:t>
            </a:r>
            <a:endParaRPr sz="900" b="0" i="0" u="none" strike="noStrike" cap="none">
              <a:solidFill>
                <a:srgbClr val="000000"/>
              </a:solidFill>
              <a:latin typeface="Arial"/>
              <a:ea typeface="Arial"/>
              <a:cs typeface="Arial"/>
              <a:sym typeface="Arial"/>
            </a:endParaRPr>
          </a:p>
        </p:txBody>
      </p:sp>
      <p:sp>
        <p:nvSpPr>
          <p:cNvPr id="301" name="Google Shape;301;p31"/>
          <p:cNvSpPr/>
          <p:nvPr/>
        </p:nvSpPr>
        <p:spPr>
          <a:xfrm>
            <a:off x="4706379" y="670187"/>
            <a:ext cx="1212900" cy="153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Cluster-GCN</a:t>
            </a:r>
            <a:endParaRPr sz="1100"/>
          </a:p>
        </p:txBody>
      </p:sp>
      <p:sp>
        <p:nvSpPr>
          <p:cNvPr id="302" name="Google Shape;302;p31"/>
          <p:cNvSpPr/>
          <p:nvPr/>
        </p:nvSpPr>
        <p:spPr>
          <a:xfrm>
            <a:off x="4712219" y="4342386"/>
            <a:ext cx="1087500" cy="176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Neural Image Fields</a:t>
            </a:r>
            <a:endParaRPr sz="1100"/>
          </a:p>
        </p:txBody>
      </p:sp>
      <p:sp>
        <p:nvSpPr>
          <p:cNvPr id="303" name="Google Shape;303;p31"/>
          <p:cNvSpPr/>
          <p:nvPr/>
        </p:nvSpPr>
        <p:spPr>
          <a:xfrm>
            <a:off x="483051" y="3495095"/>
            <a:ext cx="1124100" cy="141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GPT2</a:t>
            </a:r>
            <a:endParaRPr sz="1100"/>
          </a:p>
        </p:txBody>
      </p:sp>
      <p:sp>
        <p:nvSpPr>
          <p:cNvPr id="304" name="Google Shape;304;p31"/>
          <p:cNvSpPr/>
          <p:nvPr/>
        </p:nvSpPr>
        <p:spPr>
          <a:xfrm>
            <a:off x="507506" y="2350700"/>
            <a:ext cx="1075800" cy="125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SWIN</a:t>
            </a:r>
            <a:endParaRPr sz="1100"/>
          </a:p>
        </p:txBody>
      </p:sp>
      <p:pic>
        <p:nvPicPr>
          <p:cNvPr id="305" name="Google Shape;305;p31"/>
          <p:cNvPicPr preferRelativeResize="0"/>
          <p:nvPr/>
        </p:nvPicPr>
        <p:blipFill rotWithShape="1">
          <a:blip r:embed="rId18">
            <a:alphaModFix/>
          </a:blip>
          <a:srcRect/>
          <a:stretch/>
        </p:blipFill>
        <p:spPr>
          <a:xfrm>
            <a:off x="6403233" y="2445671"/>
            <a:ext cx="1618378" cy="355463"/>
          </a:xfrm>
          <a:prstGeom prst="rect">
            <a:avLst/>
          </a:prstGeom>
          <a:noFill/>
          <a:ln>
            <a:noFill/>
          </a:ln>
        </p:spPr>
      </p:pic>
      <p:sp>
        <p:nvSpPr>
          <p:cNvPr id="306" name="Google Shape;306;p31"/>
          <p:cNvSpPr/>
          <p:nvPr/>
        </p:nvSpPr>
        <p:spPr>
          <a:xfrm>
            <a:off x="1722757" y="2984653"/>
            <a:ext cx="1124100" cy="1101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RoBERTa</a:t>
            </a:r>
            <a:endParaRPr sz="900" b="0" i="0" u="none" strike="noStrike" cap="none">
              <a:solidFill>
                <a:srgbClr val="000000"/>
              </a:solidFill>
              <a:latin typeface="Arial"/>
              <a:ea typeface="Arial"/>
              <a:cs typeface="Arial"/>
              <a:sym typeface="Arial"/>
            </a:endParaRPr>
          </a:p>
        </p:txBody>
      </p:sp>
      <p:sp>
        <p:nvSpPr>
          <p:cNvPr id="307" name="Google Shape;307;p31"/>
          <p:cNvSpPr/>
          <p:nvPr/>
        </p:nvSpPr>
        <p:spPr>
          <a:xfrm>
            <a:off x="1722757" y="3131994"/>
            <a:ext cx="1124100" cy="1101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Deberta</a:t>
            </a:r>
            <a:endParaRPr sz="900" b="0" i="0" u="none" strike="noStrike" cap="none">
              <a:solidFill>
                <a:srgbClr val="000000"/>
              </a:solidFill>
              <a:latin typeface="Arial"/>
              <a:ea typeface="Arial"/>
              <a:cs typeface="Arial"/>
              <a:sym typeface="Arial"/>
            </a:endParaRPr>
          </a:p>
        </p:txBody>
      </p:sp>
      <p:sp>
        <p:nvSpPr>
          <p:cNvPr id="308" name="Google Shape;308;p31"/>
          <p:cNvSpPr/>
          <p:nvPr/>
        </p:nvSpPr>
        <p:spPr>
          <a:xfrm>
            <a:off x="1722757" y="3283477"/>
            <a:ext cx="1124100" cy="1101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BART</a:t>
            </a:r>
            <a:endParaRPr sz="1100"/>
          </a:p>
        </p:txBody>
      </p:sp>
      <p:sp>
        <p:nvSpPr>
          <p:cNvPr id="309" name="Google Shape;309;p31"/>
          <p:cNvSpPr/>
          <p:nvPr/>
        </p:nvSpPr>
        <p:spPr>
          <a:xfrm>
            <a:off x="1722757" y="3420012"/>
            <a:ext cx="1124100" cy="1101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T5</a:t>
            </a:r>
            <a:endParaRPr sz="1100"/>
          </a:p>
        </p:txBody>
      </p:sp>
      <p:sp>
        <p:nvSpPr>
          <p:cNvPr id="310" name="Google Shape;310;p31"/>
          <p:cNvSpPr/>
          <p:nvPr/>
        </p:nvSpPr>
        <p:spPr>
          <a:xfrm>
            <a:off x="1722757" y="3563210"/>
            <a:ext cx="1124100" cy="1101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Hubert</a:t>
            </a:r>
            <a:endParaRPr sz="1100"/>
          </a:p>
        </p:txBody>
      </p:sp>
      <p:pic>
        <p:nvPicPr>
          <p:cNvPr id="311" name="Google Shape;311;p31" descr="arXiv:2109.02846v1 [cs.CL] 7 Sep 2021"/>
          <p:cNvPicPr preferRelativeResize="0"/>
          <p:nvPr/>
        </p:nvPicPr>
        <p:blipFill rotWithShape="1">
          <a:blip r:embed="rId19">
            <a:alphaModFix/>
          </a:blip>
          <a:srcRect/>
          <a:stretch/>
        </p:blipFill>
        <p:spPr>
          <a:xfrm>
            <a:off x="1739410" y="3004941"/>
            <a:ext cx="88020" cy="74012"/>
          </a:xfrm>
          <a:prstGeom prst="rect">
            <a:avLst/>
          </a:prstGeom>
          <a:noFill/>
          <a:ln>
            <a:noFill/>
          </a:ln>
        </p:spPr>
      </p:pic>
      <p:pic>
        <p:nvPicPr>
          <p:cNvPr id="312" name="Google Shape;312;p31" descr="arXiv:2109.02846v1 [cs.CL] 7 Sep 2021"/>
          <p:cNvPicPr preferRelativeResize="0"/>
          <p:nvPr/>
        </p:nvPicPr>
        <p:blipFill rotWithShape="1">
          <a:blip r:embed="rId19">
            <a:alphaModFix/>
          </a:blip>
          <a:srcRect/>
          <a:stretch/>
        </p:blipFill>
        <p:spPr>
          <a:xfrm>
            <a:off x="1739410" y="3147327"/>
            <a:ext cx="88020" cy="74012"/>
          </a:xfrm>
          <a:prstGeom prst="rect">
            <a:avLst/>
          </a:prstGeom>
          <a:noFill/>
          <a:ln>
            <a:noFill/>
          </a:ln>
        </p:spPr>
      </p:pic>
      <p:pic>
        <p:nvPicPr>
          <p:cNvPr id="313" name="Google Shape;313;p31" descr="arXiv:2109.02846v1 [cs.CL] 7 Sep 2021"/>
          <p:cNvPicPr preferRelativeResize="0"/>
          <p:nvPr/>
        </p:nvPicPr>
        <p:blipFill rotWithShape="1">
          <a:blip r:embed="rId19">
            <a:alphaModFix/>
          </a:blip>
          <a:srcRect/>
          <a:stretch/>
        </p:blipFill>
        <p:spPr>
          <a:xfrm>
            <a:off x="1739410" y="3302138"/>
            <a:ext cx="88020" cy="74012"/>
          </a:xfrm>
          <a:prstGeom prst="rect">
            <a:avLst/>
          </a:prstGeom>
          <a:noFill/>
          <a:ln>
            <a:noFill/>
          </a:ln>
        </p:spPr>
      </p:pic>
      <p:pic>
        <p:nvPicPr>
          <p:cNvPr id="314" name="Google Shape;314;p31" descr="arXiv:2109.02846v1 [cs.CL] 7 Sep 2021"/>
          <p:cNvPicPr preferRelativeResize="0"/>
          <p:nvPr/>
        </p:nvPicPr>
        <p:blipFill rotWithShape="1">
          <a:blip r:embed="rId19">
            <a:alphaModFix/>
          </a:blip>
          <a:srcRect/>
          <a:stretch/>
        </p:blipFill>
        <p:spPr>
          <a:xfrm>
            <a:off x="1739410" y="3440381"/>
            <a:ext cx="88020" cy="74012"/>
          </a:xfrm>
          <a:prstGeom prst="rect">
            <a:avLst/>
          </a:prstGeom>
          <a:noFill/>
          <a:ln>
            <a:noFill/>
          </a:ln>
        </p:spPr>
      </p:pic>
      <p:pic>
        <p:nvPicPr>
          <p:cNvPr id="315" name="Google Shape;315;p31" descr="arXiv:2109.02846v1 [cs.CL] 7 Sep 2021"/>
          <p:cNvPicPr preferRelativeResize="0"/>
          <p:nvPr/>
        </p:nvPicPr>
        <p:blipFill rotWithShape="1">
          <a:blip r:embed="rId19">
            <a:alphaModFix/>
          </a:blip>
          <a:srcRect/>
          <a:stretch/>
        </p:blipFill>
        <p:spPr>
          <a:xfrm>
            <a:off x="1739410" y="3586908"/>
            <a:ext cx="88020" cy="74012"/>
          </a:xfrm>
          <a:prstGeom prst="rect">
            <a:avLst/>
          </a:prstGeom>
          <a:noFill/>
          <a:ln>
            <a:noFill/>
          </a:ln>
        </p:spPr>
      </p:pic>
      <p:grpSp>
        <p:nvGrpSpPr>
          <p:cNvPr id="316" name="Google Shape;316;p31"/>
          <p:cNvGrpSpPr/>
          <p:nvPr/>
        </p:nvGrpSpPr>
        <p:grpSpPr>
          <a:xfrm>
            <a:off x="2270507" y="4178126"/>
            <a:ext cx="810826" cy="119514"/>
            <a:chOff x="2320313" y="5285374"/>
            <a:chExt cx="1043400" cy="169500"/>
          </a:xfrm>
        </p:grpSpPr>
        <p:sp>
          <p:nvSpPr>
            <p:cNvPr id="317" name="Google Shape;317;p31"/>
            <p:cNvSpPr/>
            <p:nvPr/>
          </p:nvSpPr>
          <p:spPr>
            <a:xfrm>
              <a:off x="2320313" y="5285374"/>
              <a:ext cx="1043400" cy="1695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LXMERT</a:t>
              </a:r>
              <a:endParaRPr sz="1100"/>
            </a:p>
          </p:txBody>
        </p:sp>
        <p:pic>
          <p:nvPicPr>
            <p:cNvPr id="318" name="Google Shape;318;p31" descr="arXiv:2109.02846v1 [cs.CL] 7 Sep 2021"/>
            <p:cNvPicPr preferRelativeResize="0"/>
            <p:nvPr/>
          </p:nvPicPr>
          <p:blipFill rotWithShape="1">
            <a:blip r:embed="rId19">
              <a:alphaModFix/>
            </a:blip>
            <a:srcRect/>
            <a:stretch/>
          </p:blipFill>
          <p:spPr>
            <a:xfrm>
              <a:off x="2342740" y="5315343"/>
              <a:ext cx="118550" cy="108924"/>
            </a:xfrm>
            <a:prstGeom prst="rect">
              <a:avLst/>
            </a:prstGeom>
            <a:noFill/>
            <a:ln>
              <a:noFill/>
            </a:ln>
          </p:spPr>
        </p:pic>
      </p:grpSp>
      <p:pic>
        <p:nvPicPr>
          <p:cNvPr id="319" name="Google Shape;319;p31" descr="arXiv:2109.02846v1 [cs.CL] 7 Sep 2021"/>
          <p:cNvPicPr preferRelativeResize="0"/>
          <p:nvPr/>
        </p:nvPicPr>
        <p:blipFill rotWithShape="1">
          <a:blip r:embed="rId19">
            <a:alphaModFix/>
          </a:blip>
          <a:srcRect/>
          <a:stretch/>
        </p:blipFill>
        <p:spPr>
          <a:xfrm>
            <a:off x="498831" y="3178077"/>
            <a:ext cx="88020" cy="74012"/>
          </a:xfrm>
          <a:prstGeom prst="rect">
            <a:avLst/>
          </a:prstGeom>
          <a:noFill/>
          <a:ln>
            <a:noFill/>
          </a:ln>
        </p:spPr>
      </p:pic>
      <p:pic>
        <p:nvPicPr>
          <p:cNvPr id="320" name="Google Shape;320;p31" descr="arXiv:2109.02846v1 [cs.CL] 7 Sep 2021"/>
          <p:cNvPicPr preferRelativeResize="0"/>
          <p:nvPr/>
        </p:nvPicPr>
        <p:blipFill rotWithShape="1">
          <a:blip r:embed="rId19">
            <a:alphaModFix/>
          </a:blip>
          <a:srcRect/>
          <a:stretch/>
        </p:blipFill>
        <p:spPr>
          <a:xfrm>
            <a:off x="498462" y="3021167"/>
            <a:ext cx="88020" cy="74012"/>
          </a:xfrm>
          <a:prstGeom prst="rect">
            <a:avLst/>
          </a:prstGeom>
          <a:noFill/>
          <a:ln>
            <a:noFill/>
          </a:ln>
        </p:spPr>
      </p:pic>
      <p:pic>
        <p:nvPicPr>
          <p:cNvPr id="321" name="Google Shape;321;p31" descr="arXiv:2109.02846v1 [cs.CL] 7 Sep 2021"/>
          <p:cNvPicPr preferRelativeResize="0"/>
          <p:nvPr/>
        </p:nvPicPr>
        <p:blipFill rotWithShape="1">
          <a:blip r:embed="rId19">
            <a:alphaModFix/>
          </a:blip>
          <a:srcRect/>
          <a:stretch/>
        </p:blipFill>
        <p:spPr>
          <a:xfrm>
            <a:off x="513323" y="2043348"/>
            <a:ext cx="88020" cy="74012"/>
          </a:xfrm>
          <a:prstGeom prst="rect">
            <a:avLst/>
          </a:prstGeom>
          <a:noFill/>
          <a:ln>
            <a:noFill/>
          </a:ln>
        </p:spPr>
      </p:pic>
      <p:sp>
        <p:nvSpPr>
          <p:cNvPr id="322" name="Google Shape;322;p31"/>
          <p:cNvSpPr txBox="1"/>
          <p:nvPr/>
        </p:nvSpPr>
        <p:spPr>
          <a:xfrm>
            <a:off x="4066807" y="482211"/>
            <a:ext cx="841200" cy="129300"/>
          </a:xfrm>
          <a:prstGeom prst="rect">
            <a:avLst/>
          </a:prstGeom>
          <a:solidFill>
            <a:schemeClr val="accent5"/>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GNN</a:t>
            </a:r>
            <a:endParaRPr sz="1100"/>
          </a:p>
        </p:txBody>
      </p:sp>
      <p:grpSp>
        <p:nvGrpSpPr>
          <p:cNvPr id="323" name="Google Shape;323;p31"/>
          <p:cNvGrpSpPr/>
          <p:nvPr/>
        </p:nvGrpSpPr>
        <p:grpSpPr>
          <a:xfrm>
            <a:off x="3070213" y="1500263"/>
            <a:ext cx="3016926" cy="678363"/>
            <a:chOff x="2311422" y="2387719"/>
            <a:chExt cx="4063200" cy="998326"/>
          </a:xfrm>
        </p:grpSpPr>
        <p:sp>
          <p:nvSpPr>
            <p:cNvPr id="324" name="Google Shape;324;p31"/>
            <p:cNvSpPr/>
            <p:nvPr/>
          </p:nvSpPr>
          <p:spPr>
            <a:xfrm>
              <a:off x="2311422" y="2485445"/>
              <a:ext cx="4063200" cy="900600"/>
            </a:xfrm>
            <a:prstGeom prst="roundRect">
              <a:avLst>
                <a:gd name="adj" fmla="val 6761"/>
              </a:avLst>
            </a:prstGeom>
            <a:solidFill>
              <a:schemeClr val="accent2"/>
            </a:solidFill>
            <a:ln w="12700" cap="flat" cmpd="sng">
              <a:solidFill>
                <a:srgbClr val="FF6F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5" name="Google Shape;325;p31"/>
            <p:cNvSpPr txBox="1"/>
            <p:nvPr/>
          </p:nvSpPr>
          <p:spPr>
            <a:xfrm>
              <a:off x="3347485" y="2387719"/>
              <a:ext cx="1703100" cy="198000"/>
            </a:xfrm>
            <a:prstGeom prst="rect">
              <a:avLst/>
            </a:prstGeom>
            <a:solidFill>
              <a:schemeClr val="accent5"/>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AI FOR SIMULATION</a:t>
              </a:r>
              <a:endParaRPr sz="1100"/>
            </a:p>
          </p:txBody>
        </p:sp>
        <p:sp>
          <p:nvSpPr>
            <p:cNvPr id="326" name="Google Shape;326;p31"/>
            <p:cNvSpPr/>
            <p:nvPr/>
          </p:nvSpPr>
          <p:spPr>
            <a:xfrm>
              <a:off x="2634442" y="2685601"/>
              <a:ext cx="1478400" cy="194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DeepMD</a:t>
              </a:r>
              <a:endParaRPr sz="900" b="0" i="0" u="none" strike="noStrike" cap="none">
                <a:solidFill>
                  <a:srgbClr val="000000"/>
                </a:solidFill>
                <a:latin typeface="Arial"/>
                <a:ea typeface="Arial"/>
                <a:cs typeface="Arial"/>
                <a:sym typeface="Arial"/>
              </a:endParaRPr>
            </a:p>
          </p:txBody>
        </p:sp>
        <p:sp>
          <p:nvSpPr>
            <p:cNvPr id="327" name="Google Shape;327;p31"/>
            <p:cNvSpPr/>
            <p:nvPr/>
          </p:nvSpPr>
          <p:spPr>
            <a:xfrm>
              <a:off x="2630631" y="2919518"/>
              <a:ext cx="1478400" cy="194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DeepDriveMD</a:t>
              </a:r>
              <a:endParaRPr sz="900" b="0" i="0" u="none" strike="noStrike" cap="none">
                <a:solidFill>
                  <a:srgbClr val="000000"/>
                </a:solidFill>
                <a:latin typeface="Arial"/>
                <a:ea typeface="Arial"/>
                <a:cs typeface="Arial"/>
                <a:sym typeface="Arial"/>
              </a:endParaRPr>
            </a:p>
          </p:txBody>
        </p:sp>
        <p:sp>
          <p:nvSpPr>
            <p:cNvPr id="328" name="Google Shape;328;p31"/>
            <p:cNvSpPr/>
            <p:nvPr/>
          </p:nvSpPr>
          <p:spPr>
            <a:xfrm>
              <a:off x="4592562" y="2685601"/>
              <a:ext cx="1507800" cy="194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CosmoFlow</a:t>
              </a:r>
              <a:endParaRPr sz="900" b="0" i="0" u="none" strike="noStrike" cap="none">
                <a:solidFill>
                  <a:srgbClr val="000000"/>
                </a:solidFill>
                <a:latin typeface="Arial"/>
                <a:ea typeface="Arial"/>
                <a:cs typeface="Arial"/>
                <a:sym typeface="Arial"/>
              </a:endParaRPr>
            </a:p>
          </p:txBody>
        </p:sp>
        <p:sp>
          <p:nvSpPr>
            <p:cNvPr id="329" name="Google Shape;329;p31"/>
            <p:cNvSpPr/>
            <p:nvPr/>
          </p:nvSpPr>
          <p:spPr>
            <a:xfrm>
              <a:off x="4600623" y="2920378"/>
              <a:ext cx="1507800" cy="194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ABC Covid-19</a:t>
              </a:r>
              <a:endParaRPr sz="1100"/>
            </a:p>
          </p:txBody>
        </p:sp>
        <p:sp>
          <p:nvSpPr>
            <p:cNvPr id="330" name="Google Shape;330;p31"/>
            <p:cNvSpPr/>
            <p:nvPr/>
          </p:nvSpPr>
          <p:spPr>
            <a:xfrm>
              <a:off x="2627529" y="3147398"/>
              <a:ext cx="1478400" cy="194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ET0</a:t>
              </a:r>
              <a:endParaRPr sz="1100"/>
            </a:p>
          </p:txBody>
        </p:sp>
      </p:grpSp>
      <p:pic>
        <p:nvPicPr>
          <p:cNvPr id="331" name="Google Shape;331;p31" descr="Simulation - Free computer icons"/>
          <p:cNvPicPr preferRelativeResize="0"/>
          <p:nvPr/>
        </p:nvPicPr>
        <p:blipFill rotWithShape="1">
          <a:blip r:embed="rId20">
            <a:alphaModFix/>
          </a:blip>
          <a:srcRect/>
          <a:stretch/>
        </p:blipFill>
        <p:spPr>
          <a:xfrm>
            <a:off x="3095548" y="1583159"/>
            <a:ext cx="168894" cy="154567"/>
          </a:xfrm>
          <a:prstGeom prst="rect">
            <a:avLst/>
          </a:prstGeom>
          <a:noFill/>
          <a:ln>
            <a:noFill/>
          </a:ln>
        </p:spPr>
      </p:pic>
      <p:pic>
        <p:nvPicPr>
          <p:cNvPr id="332" name="Google Shape;332;p31"/>
          <p:cNvPicPr preferRelativeResize="0"/>
          <p:nvPr/>
        </p:nvPicPr>
        <p:blipFill rotWithShape="1">
          <a:blip r:embed="rId21">
            <a:alphaModFix/>
          </a:blip>
          <a:srcRect/>
          <a:stretch/>
        </p:blipFill>
        <p:spPr>
          <a:xfrm>
            <a:off x="88230" y="4399507"/>
            <a:ext cx="235357" cy="207107"/>
          </a:xfrm>
          <a:prstGeom prst="rect">
            <a:avLst/>
          </a:prstGeom>
          <a:noFill/>
          <a:ln>
            <a:noFill/>
          </a:ln>
        </p:spPr>
      </p:pic>
      <p:sp>
        <p:nvSpPr>
          <p:cNvPr id="333" name="Google Shape;333;p31"/>
          <p:cNvSpPr/>
          <p:nvPr/>
        </p:nvSpPr>
        <p:spPr>
          <a:xfrm>
            <a:off x="2271257" y="4328086"/>
            <a:ext cx="810600" cy="1218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CLIP</a:t>
            </a:r>
            <a:endParaRPr sz="1100"/>
          </a:p>
        </p:txBody>
      </p:sp>
      <p:sp>
        <p:nvSpPr>
          <p:cNvPr id="334" name="Google Shape;334;p31"/>
          <p:cNvSpPr/>
          <p:nvPr/>
        </p:nvSpPr>
        <p:spPr>
          <a:xfrm>
            <a:off x="4796717" y="2624981"/>
            <a:ext cx="1104300" cy="1155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VAE</a:t>
            </a:r>
            <a:endParaRPr sz="1100"/>
          </a:p>
        </p:txBody>
      </p:sp>
      <p:sp>
        <p:nvSpPr>
          <p:cNvPr id="335" name="Google Shape;335;p31"/>
          <p:cNvSpPr txBox="1"/>
          <p:nvPr/>
        </p:nvSpPr>
        <p:spPr>
          <a:xfrm>
            <a:off x="2647252" y="3873647"/>
            <a:ext cx="890700" cy="146400"/>
          </a:xfrm>
          <a:prstGeom prst="rect">
            <a:avLst/>
          </a:prstGeom>
          <a:solidFill>
            <a:schemeClr val="accent5"/>
          </a:solidFill>
          <a:ln>
            <a:noFill/>
          </a:ln>
        </p:spPr>
        <p:txBody>
          <a:bodyPr spcFirstLastPara="1" wrap="square" lIns="27000" tIns="27000" rIns="27000" bIns="27000" anchor="ctr" anchorCtr="0">
            <a:noAutofit/>
          </a:bodyPr>
          <a:lstStyle/>
          <a:p>
            <a:pPr marL="0" marR="0" lvl="0" indent="0" algn="ctr" rtl="0">
              <a:lnSpc>
                <a:spcPct val="100000"/>
              </a:lnSpc>
              <a:spcBef>
                <a:spcPts val="0"/>
              </a:spcBef>
              <a:spcAft>
                <a:spcPts val="0"/>
              </a:spcAft>
              <a:buClr>
                <a:srgbClr val="FF6F79"/>
              </a:buClr>
              <a:buSzPts val="900"/>
              <a:buFont typeface="Arial"/>
              <a:buNone/>
            </a:pPr>
            <a:r>
              <a:rPr lang="en-US" sz="900" b="0" i="0" u="none" strike="noStrike" cap="none">
                <a:solidFill>
                  <a:srgbClr val="FF6F79"/>
                </a:solidFill>
                <a:latin typeface="Arial"/>
                <a:ea typeface="Arial"/>
                <a:cs typeface="Arial"/>
                <a:sym typeface="Arial"/>
              </a:rPr>
              <a:t>MULTIMODAL</a:t>
            </a:r>
            <a:endParaRPr sz="1100"/>
          </a:p>
        </p:txBody>
      </p:sp>
      <p:sp>
        <p:nvSpPr>
          <p:cNvPr id="336" name="Google Shape;336;p31"/>
          <p:cNvSpPr/>
          <p:nvPr/>
        </p:nvSpPr>
        <p:spPr>
          <a:xfrm>
            <a:off x="4712364" y="861787"/>
            <a:ext cx="1212900" cy="153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SchNet</a:t>
            </a:r>
            <a:endParaRPr sz="900" b="0" i="0" u="none" strike="noStrike" cap="none">
              <a:solidFill>
                <a:srgbClr val="000000"/>
              </a:solidFill>
              <a:latin typeface="Arial"/>
              <a:ea typeface="Arial"/>
              <a:cs typeface="Arial"/>
              <a:sym typeface="Arial"/>
            </a:endParaRPr>
          </a:p>
        </p:txBody>
      </p:sp>
      <p:sp>
        <p:nvSpPr>
          <p:cNvPr id="337" name="Google Shape;337;p31"/>
          <p:cNvSpPr/>
          <p:nvPr/>
        </p:nvSpPr>
        <p:spPr>
          <a:xfrm>
            <a:off x="3147078" y="4177745"/>
            <a:ext cx="931200" cy="1197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Mini DALL-E</a:t>
            </a:r>
            <a:endParaRPr sz="1100"/>
          </a:p>
        </p:txBody>
      </p:sp>
      <p:sp>
        <p:nvSpPr>
          <p:cNvPr id="338" name="Google Shape;338;p31"/>
          <p:cNvSpPr/>
          <p:nvPr/>
        </p:nvSpPr>
        <p:spPr>
          <a:xfrm>
            <a:off x="3147657" y="4327816"/>
            <a:ext cx="930600" cy="1143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Frozen In Time</a:t>
            </a:r>
            <a:endParaRPr sz="1100"/>
          </a:p>
        </p:txBody>
      </p:sp>
      <p:sp>
        <p:nvSpPr>
          <p:cNvPr id="339" name="Google Shape;339;p31"/>
          <p:cNvSpPr/>
          <p:nvPr/>
        </p:nvSpPr>
        <p:spPr>
          <a:xfrm>
            <a:off x="502886" y="2501047"/>
            <a:ext cx="1075800" cy="1254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MAE</a:t>
            </a:r>
            <a:endParaRPr sz="1100"/>
          </a:p>
        </p:txBody>
      </p:sp>
      <p:sp>
        <p:nvSpPr>
          <p:cNvPr id="340" name="Google Shape;340;p31"/>
          <p:cNvSpPr/>
          <p:nvPr/>
        </p:nvSpPr>
        <p:spPr>
          <a:xfrm>
            <a:off x="2512726" y="4474477"/>
            <a:ext cx="1113300" cy="1197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Stable Diffusion</a:t>
            </a:r>
            <a:endParaRPr sz="1100"/>
          </a:p>
        </p:txBody>
      </p:sp>
      <p:sp>
        <p:nvSpPr>
          <p:cNvPr id="341" name="Google Shape;341;p31"/>
          <p:cNvSpPr txBox="1"/>
          <p:nvPr/>
        </p:nvSpPr>
        <p:spPr>
          <a:xfrm>
            <a:off x="3533993" y="4436587"/>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sp>
        <p:nvSpPr>
          <p:cNvPr id="342" name="Google Shape;342;p31"/>
          <p:cNvSpPr txBox="1"/>
          <p:nvPr/>
        </p:nvSpPr>
        <p:spPr>
          <a:xfrm>
            <a:off x="4008967" y="4307926"/>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sp>
        <p:nvSpPr>
          <p:cNvPr id="343" name="Google Shape;343;p31"/>
          <p:cNvSpPr/>
          <p:nvPr/>
        </p:nvSpPr>
        <p:spPr>
          <a:xfrm>
            <a:off x="3326140" y="1047661"/>
            <a:ext cx="1101000" cy="1632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GPS++</a:t>
            </a:r>
            <a:endParaRPr sz="1100"/>
          </a:p>
        </p:txBody>
      </p:sp>
      <p:sp>
        <p:nvSpPr>
          <p:cNvPr id="344" name="Google Shape;344;p31"/>
          <p:cNvSpPr/>
          <p:nvPr/>
        </p:nvSpPr>
        <p:spPr>
          <a:xfrm>
            <a:off x="3320821" y="1242882"/>
            <a:ext cx="1112700" cy="1602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Distr. KGE</a:t>
            </a:r>
            <a:endParaRPr sz="1100"/>
          </a:p>
        </p:txBody>
      </p:sp>
      <p:sp>
        <p:nvSpPr>
          <p:cNvPr id="345" name="Google Shape;345;p31"/>
          <p:cNvSpPr/>
          <p:nvPr/>
        </p:nvSpPr>
        <p:spPr>
          <a:xfrm>
            <a:off x="1722757" y="3704991"/>
            <a:ext cx="1124100" cy="1101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DistilBERT</a:t>
            </a:r>
            <a:endParaRPr sz="900" b="0" i="0" u="none" strike="noStrike" cap="none">
              <a:solidFill>
                <a:srgbClr val="000000"/>
              </a:solidFill>
              <a:latin typeface="Arial"/>
              <a:ea typeface="Arial"/>
              <a:cs typeface="Arial"/>
              <a:sym typeface="Arial"/>
            </a:endParaRPr>
          </a:p>
        </p:txBody>
      </p:sp>
      <p:pic>
        <p:nvPicPr>
          <p:cNvPr id="346" name="Google Shape;346;p31" descr="arXiv:2109.02846v1 [cs.CL] 7 Sep 2021"/>
          <p:cNvPicPr preferRelativeResize="0"/>
          <p:nvPr/>
        </p:nvPicPr>
        <p:blipFill rotWithShape="1">
          <a:blip r:embed="rId19">
            <a:alphaModFix/>
          </a:blip>
          <a:srcRect/>
          <a:stretch/>
        </p:blipFill>
        <p:spPr>
          <a:xfrm>
            <a:off x="1741066" y="3723100"/>
            <a:ext cx="88020" cy="74012"/>
          </a:xfrm>
          <a:prstGeom prst="rect">
            <a:avLst/>
          </a:prstGeom>
          <a:noFill/>
          <a:ln>
            <a:noFill/>
          </a:ln>
        </p:spPr>
      </p:pic>
      <p:sp>
        <p:nvSpPr>
          <p:cNvPr id="347" name="Google Shape;347;p31"/>
          <p:cNvSpPr txBox="1"/>
          <p:nvPr/>
        </p:nvSpPr>
        <p:spPr>
          <a:xfrm>
            <a:off x="2744014" y="3692975"/>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sp>
        <p:nvSpPr>
          <p:cNvPr id="348" name="Google Shape;348;p31"/>
          <p:cNvSpPr txBox="1"/>
          <p:nvPr/>
        </p:nvSpPr>
        <p:spPr>
          <a:xfrm>
            <a:off x="4386545" y="1034633"/>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sp>
        <p:nvSpPr>
          <p:cNvPr id="349" name="Google Shape;349;p31"/>
          <p:cNvSpPr txBox="1"/>
          <p:nvPr/>
        </p:nvSpPr>
        <p:spPr>
          <a:xfrm>
            <a:off x="5876256" y="646853"/>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pic>
        <p:nvPicPr>
          <p:cNvPr id="350" name="Google Shape;350;p31" descr="Paperspace's Competitors, Revenue, Number of Employees, Funding,  Acquisitions &amp; News - Owler Company Profile"/>
          <p:cNvPicPr preferRelativeResize="0"/>
          <p:nvPr/>
        </p:nvPicPr>
        <p:blipFill rotWithShape="1">
          <a:blip r:embed="rId22">
            <a:alphaModFix/>
          </a:blip>
          <a:srcRect/>
          <a:stretch/>
        </p:blipFill>
        <p:spPr>
          <a:xfrm>
            <a:off x="3750173" y="4678638"/>
            <a:ext cx="391711" cy="72851"/>
          </a:xfrm>
          <a:prstGeom prst="rect">
            <a:avLst/>
          </a:prstGeom>
          <a:noFill/>
          <a:ln w="9525" cap="flat" cmpd="sng">
            <a:solidFill>
              <a:srgbClr val="63C4D4"/>
            </a:solidFill>
            <a:prstDash val="solid"/>
            <a:round/>
            <a:headEnd type="none" w="sm" len="sm"/>
            <a:tailEnd type="none" w="sm" len="sm"/>
          </a:ln>
        </p:spPr>
      </p:pic>
      <p:sp>
        <p:nvSpPr>
          <p:cNvPr id="351" name="Google Shape;351;p31"/>
          <p:cNvSpPr txBox="1"/>
          <p:nvPr/>
        </p:nvSpPr>
        <p:spPr>
          <a:xfrm>
            <a:off x="1362897" y="2337069"/>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pic>
        <p:nvPicPr>
          <p:cNvPr id="352" name="Google Shape;352;p31" descr="PyG Documentation — pytorch_geometric documentation"/>
          <p:cNvPicPr preferRelativeResize="0"/>
          <p:nvPr/>
        </p:nvPicPr>
        <p:blipFill rotWithShape="1">
          <a:blip r:embed="rId23">
            <a:alphaModFix/>
          </a:blip>
          <a:srcRect/>
          <a:stretch/>
        </p:blipFill>
        <p:spPr>
          <a:xfrm>
            <a:off x="5744530" y="685515"/>
            <a:ext cx="136707" cy="124555"/>
          </a:xfrm>
          <a:prstGeom prst="rect">
            <a:avLst/>
          </a:prstGeom>
          <a:noFill/>
          <a:ln>
            <a:noFill/>
          </a:ln>
        </p:spPr>
      </p:pic>
      <p:pic>
        <p:nvPicPr>
          <p:cNvPr id="353" name="Google Shape;353;p31" descr="GitHub - pyg-team/pytorch_geometric: Graph Neural Network Library for  PyTorch"/>
          <p:cNvPicPr preferRelativeResize="0"/>
          <p:nvPr/>
        </p:nvPicPr>
        <p:blipFill rotWithShape="1">
          <a:blip r:embed="rId24">
            <a:alphaModFix/>
          </a:blip>
          <a:srcRect/>
          <a:stretch/>
        </p:blipFill>
        <p:spPr>
          <a:xfrm>
            <a:off x="6465248" y="1274878"/>
            <a:ext cx="739829" cy="226854"/>
          </a:xfrm>
          <a:prstGeom prst="rect">
            <a:avLst/>
          </a:prstGeom>
          <a:noFill/>
          <a:ln>
            <a:noFill/>
          </a:ln>
        </p:spPr>
      </p:pic>
      <p:sp>
        <p:nvSpPr>
          <p:cNvPr id="354" name="Google Shape;354;p31"/>
          <p:cNvSpPr/>
          <p:nvPr/>
        </p:nvSpPr>
        <p:spPr>
          <a:xfrm>
            <a:off x="4712364" y="1059715"/>
            <a:ext cx="1212900" cy="151500"/>
          </a:xfrm>
          <a:prstGeom prst="rect">
            <a:avLst/>
          </a:prstGeom>
          <a:solidFill>
            <a:srgbClr val="FFE2E3"/>
          </a:solidFill>
          <a:ln w="12700" cap="flat" cmpd="sng">
            <a:solidFill>
              <a:srgbClr val="BA515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NBFNet</a:t>
            </a:r>
            <a:endParaRPr sz="900" b="0" i="0" u="none" strike="noStrike" cap="none">
              <a:solidFill>
                <a:srgbClr val="000000"/>
              </a:solidFill>
              <a:latin typeface="Arial"/>
              <a:ea typeface="Arial"/>
              <a:cs typeface="Arial"/>
              <a:sym typeface="Arial"/>
            </a:endParaRPr>
          </a:p>
        </p:txBody>
      </p:sp>
      <p:sp>
        <p:nvSpPr>
          <p:cNvPr id="355" name="Google Shape;355;p31"/>
          <p:cNvSpPr txBox="1"/>
          <p:nvPr/>
        </p:nvSpPr>
        <p:spPr>
          <a:xfrm>
            <a:off x="4380790" y="632255"/>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pic>
        <p:nvPicPr>
          <p:cNvPr id="356" name="Google Shape;356;p31" descr="PyG Documentation — pytorch_geometric documentation"/>
          <p:cNvPicPr preferRelativeResize="0"/>
          <p:nvPr/>
        </p:nvPicPr>
        <p:blipFill rotWithShape="1">
          <a:blip r:embed="rId23">
            <a:alphaModFix/>
          </a:blip>
          <a:srcRect/>
          <a:stretch/>
        </p:blipFill>
        <p:spPr>
          <a:xfrm>
            <a:off x="4249063" y="670917"/>
            <a:ext cx="136707" cy="124555"/>
          </a:xfrm>
          <a:prstGeom prst="rect">
            <a:avLst/>
          </a:prstGeom>
          <a:noFill/>
          <a:ln>
            <a:noFill/>
          </a:ln>
        </p:spPr>
      </p:pic>
      <p:sp>
        <p:nvSpPr>
          <p:cNvPr id="357" name="Google Shape;357;p31"/>
          <p:cNvSpPr txBox="1"/>
          <p:nvPr/>
        </p:nvSpPr>
        <p:spPr>
          <a:xfrm>
            <a:off x="4388497" y="825985"/>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pic>
        <p:nvPicPr>
          <p:cNvPr id="358" name="Google Shape;358;p31" descr="PyG Documentation — pytorch_geometric documentation"/>
          <p:cNvPicPr preferRelativeResize="0"/>
          <p:nvPr/>
        </p:nvPicPr>
        <p:blipFill rotWithShape="1">
          <a:blip r:embed="rId23">
            <a:alphaModFix/>
          </a:blip>
          <a:srcRect/>
          <a:stretch/>
        </p:blipFill>
        <p:spPr>
          <a:xfrm>
            <a:off x="4256770" y="864647"/>
            <a:ext cx="136707" cy="124555"/>
          </a:xfrm>
          <a:prstGeom prst="rect">
            <a:avLst/>
          </a:prstGeom>
          <a:noFill/>
          <a:ln>
            <a:noFill/>
          </a:ln>
        </p:spPr>
      </p:pic>
      <p:sp>
        <p:nvSpPr>
          <p:cNvPr id="359" name="Google Shape;359;p31"/>
          <p:cNvSpPr txBox="1"/>
          <p:nvPr/>
        </p:nvSpPr>
        <p:spPr>
          <a:xfrm>
            <a:off x="5876256" y="820619"/>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pic>
        <p:nvPicPr>
          <p:cNvPr id="360" name="Google Shape;360;p31" descr="PyG Documentation — pytorch_geometric documentation"/>
          <p:cNvPicPr preferRelativeResize="0"/>
          <p:nvPr/>
        </p:nvPicPr>
        <p:blipFill rotWithShape="1">
          <a:blip r:embed="rId23">
            <a:alphaModFix/>
          </a:blip>
          <a:srcRect/>
          <a:stretch/>
        </p:blipFill>
        <p:spPr>
          <a:xfrm>
            <a:off x="5744530" y="859281"/>
            <a:ext cx="136707" cy="124555"/>
          </a:xfrm>
          <a:prstGeom prst="rect">
            <a:avLst/>
          </a:prstGeom>
          <a:noFill/>
          <a:ln>
            <a:noFill/>
          </a:ln>
        </p:spPr>
      </p:pic>
      <p:sp>
        <p:nvSpPr>
          <p:cNvPr id="361" name="Google Shape;361;p31"/>
          <p:cNvSpPr txBox="1"/>
          <p:nvPr/>
        </p:nvSpPr>
        <p:spPr>
          <a:xfrm>
            <a:off x="4386545" y="1234487"/>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sp>
        <p:nvSpPr>
          <p:cNvPr id="362" name="Google Shape;362;p31"/>
          <p:cNvSpPr txBox="1"/>
          <p:nvPr/>
        </p:nvSpPr>
        <p:spPr>
          <a:xfrm>
            <a:off x="5869384" y="1027777"/>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pic>
        <p:nvPicPr>
          <p:cNvPr id="363" name="Google Shape;363;p31" descr="PyG Documentation — pytorch_geometric documentation"/>
          <p:cNvPicPr preferRelativeResize="0"/>
          <p:nvPr/>
        </p:nvPicPr>
        <p:blipFill rotWithShape="1">
          <a:blip r:embed="rId23">
            <a:alphaModFix/>
          </a:blip>
          <a:srcRect/>
          <a:stretch/>
        </p:blipFill>
        <p:spPr>
          <a:xfrm>
            <a:off x="5737658" y="1066440"/>
            <a:ext cx="136707" cy="124555"/>
          </a:xfrm>
          <a:prstGeom prst="rect">
            <a:avLst/>
          </a:prstGeom>
          <a:noFill/>
          <a:ln>
            <a:noFill/>
          </a:ln>
        </p:spPr>
      </p:pic>
      <p:sp>
        <p:nvSpPr>
          <p:cNvPr id="364" name="Google Shape;364;p31"/>
          <p:cNvSpPr txBox="1"/>
          <p:nvPr/>
        </p:nvSpPr>
        <p:spPr>
          <a:xfrm>
            <a:off x="1434640" y="3663620"/>
            <a:ext cx="233400" cy="131400"/>
          </a:xfrm>
          <a:prstGeom prst="rect">
            <a:avLst/>
          </a:prstGeom>
          <a:solidFill>
            <a:schemeClr val="accent1"/>
          </a:solidFill>
          <a:ln>
            <a:noFill/>
          </a:ln>
        </p:spPr>
        <p:txBody>
          <a:bodyPr spcFirstLastPara="1" wrap="square" lIns="27000" tIns="27000" rIns="27000" bIns="27000" anchor="ctr" anchorCtr="0">
            <a:spAutoFit/>
          </a:bodyPr>
          <a:lstStyle/>
          <a:p>
            <a:pPr marL="0" marR="0" lvl="0" indent="0" algn="ctr" rtl="0">
              <a:lnSpc>
                <a:spcPct val="100000"/>
              </a:lnSpc>
              <a:spcBef>
                <a:spcPts val="0"/>
              </a:spcBef>
              <a:spcAft>
                <a:spcPts val="0"/>
              </a:spcAft>
              <a:buClr>
                <a:srgbClr val="FFFFFF"/>
              </a:buClr>
              <a:buSzPts val="500"/>
              <a:buFont typeface="Arial"/>
              <a:buNone/>
            </a:pPr>
            <a:r>
              <a:rPr lang="en-US" sz="500" b="1" i="0" u="none" strike="noStrike" cap="none">
                <a:solidFill>
                  <a:srgbClr val="FFFFFF"/>
                </a:solidFill>
                <a:latin typeface="Arial"/>
                <a:ea typeface="Arial"/>
                <a:cs typeface="Arial"/>
                <a:sym typeface="Arial"/>
              </a:rPr>
              <a:t>NEW</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2"/>
          <p:cNvSpPr txBox="1"/>
          <p:nvPr/>
        </p:nvSpPr>
        <p:spPr>
          <a:xfrm>
            <a:off x="131054" y="-398684"/>
            <a:ext cx="8724600" cy="168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500000"/>
                </a:solidFill>
                <a:latin typeface="Montserrat"/>
                <a:ea typeface="Montserrat"/>
                <a:cs typeface="Montserrat"/>
                <a:sym typeface="Montserrat"/>
              </a:rPr>
              <a:t>PyTorch ResNet50 </a:t>
            </a:r>
            <a:r>
              <a:rPr lang="en-US" sz="2800" b="1">
                <a:solidFill>
                  <a:srgbClr val="500000"/>
                </a:solidFill>
                <a:latin typeface="Montserrat"/>
                <a:ea typeface="Montserrat"/>
                <a:cs typeface="Montserrat"/>
                <a:sym typeface="Montserrat"/>
              </a:rPr>
              <a:t>- GPU vs IPU</a:t>
            </a:r>
            <a:r>
              <a:rPr lang="en-US" sz="2800" b="1" i="0" u="none" strike="noStrike" cap="none">
                <a:solidFill>
                  <a:srgbClr val="500000"/>
                </a:solidFill>
                <a:latin typeface="Montserrat"/>
                <a:ea typeface="Montserrat"/>
                <a:cs typeface="Montserrat"/>
                <a:sym typeface="Montserrat"/>
              </a:rPr>
              <a:t> </a:t>
            </a:r>
            <a:endParaRPr sz="2800" b="1" i="0" u="none" strike="noStrike" cap="none">
              <a:solidFill>
                <a:srgbClr val="500000"/>
              </a:solidFill>
              <a:latin typeface="Montserrat"/>
              <a:ea typeface="Montserrat"/>
              <a:cs typeface="Montserrat"/>
              <a:sym typeface="Montserrat"/>
            </a:endParaRPr>
          </a:p>
        </p:txBody>
      </p:sp>
      <p:pic>
        <p:nvPicPr>
          <p:cNvPr id="370" name="Google Shape;370;p32"/>
          <p:cNvPicPr preferRelativeResize="0"/>
          <p:nvPr/>
        </p:nvPicPr>
        <p:blipFill>
          <a:blip r:embed="rId3">
            <a:alphaModFix/>
          </a:blip>
          <a:stretch>
            <a:fillRect/>
          </a:stretch>
        </p:blipFill>
        <p:spPr>
          <a:xfrm>
            <a:off x="1753528" y="819244"/>
            <a:ext cx="5784207" cy="3505012"/>
          </a:xfrm>
          <a:prstGeom prst="rect">
            <a:avLst/>
          </a:prstGeom>
          <a:noFill/>
          <a:ln>
            <a:noFill/>
          </a:ln>
        </p:spPr>
      </p:pic>
      <p:sp>
        <p:nvSpPr>
          <p:cNvPr id="371" name="Google Shape;371;p32"/>
          <p:cNvSpPr txBox="1"/>
          <p:nvPr/>
        </p:nvSpPr>
        <p:spPr>
          <a:xfrm>
            <a:off x="132700" y="4301689"/>
            <a:ext cx="902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t>Abhinand S. Nasari, Hieu T. Le, Richard Lawrence, Zhenhua He, Xin Yang, Mario M. Krell, Alex Tsyplikhin, Mahidhar Tatineni, Tim Cockerill, Lisa M. Perez, Dhruva K. Chakravorty and Honggao Liu. 2022. Benchmarking the Performance of Accelerators on National Cyberinfrastructure Resources for Artificial Intelligence / Machine Learning Workloads. In Practice and Experience in Advanced Research Computing (PEARC '22), July 10-14, 2022, Boston, MA, USA. ACM, New York, NY, USA, 13 Pages. </a:t>
            </a:r>
            <a:r>
              <a:rPr lang="en-US" sz="800" u="sng">
                <a:solidFill>
                  <a:schemeClr val="hlink"/>
                </a:solidFill>
                <a:hlinkClick r:id="rId4"/>
              </a:rPr>
              <a:t>https://doi.org/10.1145/3491418.3530772</a:t>
            </a:r>
            <a:endParaRPr sz="800"/>
          </a:p>
        </p:txBody>
      </p:sp>
      <p:sp>
        <p:nvSpPr>
          <p:cNvPr id="372" name="Google Shape;372;p32"/>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3"/>
          <p:cNvSpPr txBox="1"/>
          <p:nvPr/>
        </p:nvSpPr>
        <p:spPr>
          <a:xfrm>
            <a:off x="131054" y="-398684"/>
            <a:ext cx="8724600" cy="168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a:solidFill>
                  <a:srgbClr val="500000"/>
                </a:solidFill>
                <a:latin typeface="Montserrat"/>
                <a:ea typeface="Montserrat"/>
                <a:cs typeface="Montserrat"/>
                <a:sym typeface="Montserrat"/>
              </a:rPr>
              <a:t>TensorFlow</a:t>
            </a:r>
            <a:r>
              <a:rPr lang="en-US" sz="2800" b="1" i="0" u="none" strike="noStrike" cap="none">
                <a:solidFill>
                  <a:srgbClr val="500000"/>
                </a:solidFill>
                <a:latin typeface="Montserrat"/>
                <a:ea typeface="Montserrat"/>
                <a:cs typeface="Montserrat"/>
                <a:sym typeface="Montserrat"/>
              </a:rPr>
              <a:t> ResNet50 </a:t>
            </a:r>
            <a:r>
              <a:rPr lang="en-US" sz="2800" b="1">
                <a:solidFill>
                  <a:srgbClr val="500000"/>
                </a:solidFill>
                <a:latin typeface="Montserrat"/>
                <a:ea typeface="Montserrat"/>
                <a:cs typeface="Montserrat"/>
                <a:sym typeface="Montserrat"/>
              </a:rPr>
              <a:t>- GPU vs IPU</a:t>
            </a:r>
            <a:r>
              <a:rPr lang="en-US" sz="2800" b="1" i="0" u="none" strike="noStrike" cap="none">
                <a:solidFill>
                  <a:srgbClr val="500000"/>
                </a:solidFill>
                <a:latin typeface="Montserrat"/>
                <a:ea typeface="Montserrat"/>
                <a:cs typeface="Montserrat"/>
                <a:sym typeface="Montserrat"/>
              </a:rPr>
              <a:t> </a:t>
            </a:r>
            <a:endParaRPr sz="2800" b="1" i="0" u="none" strike="noStrike" cap="none">
              <a:solidFill>
                <a:srgbClr val="500000"/>
              </a:solidFill>
              <a:latin typeface="Montserrat"/>
              <a:ea typeface="Montserrat"/>
              <a:cs typeface="Montserrat"/>
              <a:sym typeface="Montserrat"/>
            </a:endParaRPr>
          </a:p>
        </p:txBody>
      </p:sp>
      <p:sp>
        <p:nvSpPr>
          <p:cNvPr id="378" name="Google Shape;378;p33"/>
          <p:cNvSpPr txBox="1"/>
          <p:nvPr/>
        </p:nvSpPr>
        <p:spPr>
          <a:xfrm>
            <a:off x="132700" y="4301689"/>
            <a:ext cx="902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t>Abhinand S. Nasari, Hieu T. Le, Richard Lawrence, Zhenhua He, Xin Yang, Mario M. Krell, Alex Tsyplikhin, Mahidhar Tatineni, Tim Cockerill, Lisa M. Perez, Dhruva K. Chakravorty and Honggao Liu. 2022. Benchmarking the Performance of Accelerators on National Cyberinfrastructure Resources for Artificial Intelligence / Machine Learning Workloads. In Practice and Experience in Advanced Research Computing (PEARC '22), July 10-14, 2022, Boston, MA, USA. ACM, New York, NY, USA, 13 Pages. </a:t>
            </a:r>
            <a:r>
              <a:rPr lang="en-US" sz="800" u="sng">
                <a:solidFill>
                  <a:schemeClr val="hlink"/>
                </a:solidFill>
                <a:hlinkClick r:id="rId3"/>
              </a:rPr>
              <a:t>https://doi.org/10.1145/3491418.3530772</a:t>
            </a:r>
            <a:endParaRPr sz="800"/>
          </a:p>
        </p:txBody>
      </p:sp>
      <p:sp>
        <p:nvSpPr>
          <p:cNvPr id="379" name="Google Shape;379;p33"/>
          <p:cNvSpPr txBox="1">
            <a:spLocks noGrp="1"/>
          </p:cNvSpPr>
          <p:nvPr>
            <p:ph type="sldNum" idx="12"/>
          </p:nvPr>
        </p:nvSpPr>
        <p:spPr>
          <a:xfrm>
            <a:off x="11296611" y="6217623"/>
            <a:ext cx="731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a:t>
            </a:fld>
            <a:endParaRPr/>
          </a:p>
        </p:txBody>
      </p:sp>
      <p:pic>
        <p:nvPicPr>
          <p:cNvPr id="380" name="Google Shape;380;p33"/>
          <p:cNvPicPr preferRelativeResize="0"/>
          <p:nvPr/>
        </p:nvPicPr>
        <p:blipFill rotWithShape="1">
          <a:blip r:embed="rId4">
            <a:alphaModFix/>
          </a:blip>
          <a:srcRect/>
          <a:stretch/>
        </p:blipFill>
        <p:spPr>
          <a:xfrm>
            <a:off x="1908994" y="902119"/>
            <a:ext cx="5473273" cy="320801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2475</Words>
  <Application>Microsoft Macintosh PowerPoint</Application>
  <PresentationFormat>On-screen Show (16:9)</PresentationFormat>
  <Paragraphs>368</Paragraphs>
  <Slides>42</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Montserrat</vt:lpstr>
      <vt:lpstr>Montserrat SemiBold</vt:lpstr>
      <vt:lpstr>Roboto</vt:lpstr>
      <vt:lpstr>Calibri</vt:lpstr>
      <vt:lpstr>Times</vt:lpstr>
      <vt:lpstr>Courier New</vt:lpstr>
      <vt:lpstr>Office Theme</vt:lpstr>
      <vt:lpstr>PowerPoint Presentation</vt:lpstr>
      <vt:lpstr>IPU Tutorial</vt:lpstr>
      <vt:lpstr>PowerPoint Presentation</vt:lpstr>
      <vt:lpstr>ACES Accelerating Computing for Emerging Sciences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Accessing ACES via the ACES Portal (ACCESS)</vt:lpstr>
      <vt:lpstr>PowerPoint Presentation</vt:lpstr>
      <vt:lpstr>Training Materials</vt:lpstr>
      <vt:lpstr>PowerPoint Presentation</vt:lpstr>
      <vt:lpstr>Run a TensorFlow (TF) model on IPU</vt:lpstr>
      <vt:lpstr>PowerPoint Presentation</vt:lpstr>
      <vt:lpstr>PowerPoint Presentation</vt:lpstr>
      <vt:lpstr>Monitor the IPU usage with gc-monitor command</vt:lpstr>
      <vt:lpstr>Run a PyTorch (PopTorch) model on IPU</vt:lpstr>
      <vt:lpstr>PowerPoint Presentation</vt:lpstr>
      <vt:lpstr>PowerPoint Presentation</vt:lpstr>
      <vt:lpstr>Monitor the IPU usage with gc-monitor command</vt:lpstr>
      <vt:lpstr>Hands-On Session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 Zhenhua</cp:lastModifiedBy>
  <cp:revision>2</cp:revision>
  <dcterms:modified xsi:type="dcterms:W3CDTF">2023-07-24T14:38:24Z</dcterms:modified>
</cp:coreProperties>
</file>